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679" r:id="rId3"/>
  </p:sldMasterIdLst>
  <p:notesMasterIdLst>
    <p:notesMasterId r:id="rId27"/>
  </p:notesMasterIdLst>
  <p:handoutMasterIdLst>
    <p:handoutMasterId r:id="rId28"/>
  </p:handoutMasterIdLst>
  <p:sldIdLst>
    <p:sldId id="258" r:id="rId4"/>
    <p:sldId id="1257" r:id="rId5"/>
    <p:sldId id="1258" r:id="rId6"/>
    <p:sldId id="385" r:id="rId7"/>
    <p:sldId id="378" r:id="rId8"/>
    <p:sldId id="409" r:id="rId9"/>
    <p:sldId id="413" r:id="rId10"/>
    <p:sldId id="411" r:id="rId11"/>
    <p:sldId id="375" r:id="rId12"/>
    <p:sldId id="420" r:id="rId13"/>
    <p:sldId id="421" r:id="rId14"/>
    <p:sldId id="433" r:id="rId15"/>
    <p:sldId id="434" r:id="rId16"/>
    <p:sldId id="435" r:id="rId17"/>
    <p:sldId id="436" r:id="rId18"/>
    <p:sldId id="437" r:id="rId19"/>
    <p:sldId id="1259" r:id="rId20"/>
    <p:sldId id="260" r:id="rId21"/>
    <p:sldId id="262" r:id="rId22"/>
    <p:sldId id="263" r:id="rId23"/>
    <p:sldId id="271" r:id="rId24"/>
    <p:sldId id="272" r:id="rId25"/>
    <p:sldId id="1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EE239-2956-444D-8509-6D8AE5784604}" v="2" dt="2025-04-02T19:22:42.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ldChg>
      <pc:sldChg chg="modSp add mod">
        <pc:chgData name="Qu, Chengyi" userId="9f02c3db-5b00-4063-9ad4-7cdd84fdd2bb" providerId="ADAL" clId="{2AD67459-F6B2-4EB7-BD08-89A77A9534CE}" dt="2024-01-30T20:10:32.896" v="2" actId="27636"/>
        <pc:sldMkLst>
          <pc:docMk/>
          <pc:sldMk cId="1891869304" sldId="312"/>
        </pc:sldMkLst>
      </pc:sldChg>
      <pc:sldChg chg="modSp add mod">
        <pc:chgData name="Qu, Chengyi" userId="9f02c3db-5b00-4063-9ad4-7cdd84fdd2bb" providerId="ADAL" clId="{2AD67459-F6B2-4EB7-BD08-89A77A9534CE}" dt="2024-01-30T20:17:11.845" v="12" actId="1076"/>
        <pc:sldMkLst>
          <pc:docMk/>
          <pc:sldMk cId="2140572250" sldId="313"/>
        </pc:sldMkLst>
      </pc:sldChg>
      <pc:sldChg chg="modSp add del mod">
        <pc:chgData name="Qu, Chengyi" userId="9f02c3db-5b00-4063-9ad4-7cdd84fdd2bb" providerId="ADAL" clId="{2AD67459-F6B2-4EB7-BD08-89A77A9534CE}" dt="2024-01-30T20:17:18.068" v="13" actId="47"/>
        <pc:sldMkLst>
          <pc:docMk/>
          <pc:sldMk cId="4049178258" sldId="314"/>
        </pc:sldMkLst>
      </pc:sldChg>
      <pc:sldChg chg="modSp add mod">
        <pc:chgData name="Qu, Chengyi" userId="9f02c3db-5b00-4063-9ad4-7cdd84fdd2bb" providerId="ADAL" clId="{2AD67459-F6B2-4EB7-BD08-89A77A9534CE}" dt="2024-01-30T20:12:43.317" v="8" actId="27636"/>
        <pc:sldMkLst>
          <pc:docMk/>
          <pc:sldMk cId="2771919027" sldId="315"/>
        </pc:sldMkLst>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ldChg>
      <pc:sldChg chg="modSp add mod">
        <pc:chgData name="Qu, Chengyi" userId="9f02c3db-5b00-4063-9ad4-7cdd84fdd2bb" providerId="ADAL" clId="{2AD67459-F6B2-4EB7-BD08-89A77A9534CE}" dt="2024-01-30T20:24:01.196" v="24" actId="403"/>
        <pc:sldMkLst>
          <pc:docMk/>
          <pc:sldMk cId="1554699303" sldId="318"/>
        </pc:sldMkLst>
      </pc:sldChg>
      <pc:sldChg chg="modSp add mod">
        <pc:chgData name="Qu, Chengyi" userId="9f02c3db-5b00-4063-9ad4-7cdd84fdd2bb" providerId="ADAL" clId="{2AD67459-F6B2-4EB7-BD08-89A77A9534CE}" dt="2024-01-30T20:12:43.356" v="11" actId="27636"/>
        <pc:sldMkLst>
          <pc:docMk/>
          <pc:sldMk cId="4261292706" sldId="319"/>
        </pc:sldMkLst>
      </pc:sldChg>
      <pc:sldChg chg="modSp add mod">
        <pc:chgData name="Qu, Chengyi" userId="9f02c3db-5b00-4063-9ad4-7cdd84fdd2bb" providerId="ADAL" clId="{2AD67459-F6B2-4EB7-BD08-89A77A9534CE}" dt="2024-01-30T21:07:46.277" v="121" actId="113"/>
        <pc:sldMkLst>
          <pc:docMk/>
          <pc:sldMk cId="4160575002" sldId="321"/>
        </pc:sldMkLst>
      </pc:sldChg>
      <pc:sldChg chg="modSp add mod">
        <pc:chgData name="Qu, Chengyi" userId="9f02c3db-5b00-4063-9ad4-7cdd84fdd2bb" providerId="ADAL" clId="{2AD67459-F6B2-4EB7-BD08-89A77A9534CE}" dt="2024-01-30T21:47:14.427" v="126" actId="113"/>
        <pc:sldMkLst>
          <pc:docMk/>
          <pc:sldMk cId="2042401734" sldId="322"/>
        </pc:sldMkLst>
      </pc:sldChg>
      <pc:sldChg chg="modSp add mod">
        <pc:chgData name="Qu, Chengyi" userId="9f02c3db-5b00-4063-9ad4-7cdd84fdd2bb" providerId="ADAL" clId="{2AD67459-F6B2-4EB7-BD08-89A77A9534CE}" dt="2024-01-30T21:47:22.124" v="132" actId="113"/>
        <pc:sldMkLst>
          <pc:docMk/>
          <pc:sldMk cId="29790647" sldId="323"/>
        </pc:sldMkLst>
      </pc:sldChg>
      <pc:sldChg chg="modSp add mod">
        <pc:chgData name="Qu, Chengyi" userId="9f02c3db-5b00-4063-9ad4-7cdd84fdd2bb" providerId="ADAL" clId="{2AD67459-F6B2-4EB7-BD08-89A77A9534CE}" dt="2024-01-30T21:47:18.372" v="129" actId="113"/>
        <pc:sldMkLst>
          <pc:docMk/>
          <pc:sldMk cId="3123380444" sldId="324"/>
        </pc:sldMkLst>
      </pc:sldChg>
      <pc:sldChg chg="modSp add mod">
        <pc:chgData name="Qu, Chengyi" userId="9f02c3db-5b00-4063-9ad4-7cdd84fdd2bb" providerId="ADAL" clId="{2AD67459-F6B2-4EB7-BD08-89A77A9534CE}" dt="2024-01-30T21:47:27.153" v="135" actId="113"/>
        <pc:sldMkLst>
          <pc:docMk/>
          <pc:sldMk cId="1014335648" sldId="325"/>
        </pc:sldMkLst>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ldChg>
      <pc:sldChg chg="modSp new mod">
        <pc:chgData name="Qu, Chengyi" userId="9f02c3db-5b00-4063-9ad4-7cdd84fdd2bb" providerId="ADAL" clId="{2AD67459-F6B2-4EB7-BD08-89A77A9534CE}" dt="2024-01-30T21:04:21.904" v="117" actId="20577"/>
        <pc:sldMkLst>
          <pc:docMk/>
          <pc:sldMk cId="2843450976" sldId="1270"/>
        </pc:sldMkLst>
      </pc:sldChg>
      <pc:sldChg chg="modSp new mod">
        <pc:chgData name="Qu, Chengyi" userId="9f02c3db-5b00-4063-9ad4-7cdd84fdd2bb" providerId="ADAL" clId="{2AD67459-F6B2-4EB7-BD08-89A77A9534CE}" dt="2024-01-30T20:59:39.501" v="116" actId="113"/>
        <pc:sldMkLst>
          <pc:docMk/>
          <pc:sldMk cId="566162244" sldId="1271"/>
        </pc:sldMkLst>
      </pc:sldChg>
      <pc:sldChg chg="modSp new mod">
        <pc:chgData name="Qu, Chengyi" userId="9f02c3db-5b00-4063-9ad4-7cdd84fdd2bb" providerId="ADAL" clId="{2AD67459-F6B2-4EB7-BD08-89A77A9534CE}" dt="2024-01-30T21:50:27.716" v="156" actId="20577"/>
        <pc:sldMkLst>
          <pc:docMk/>
          <pc:sldMk cId="605728639" sldId="1272"/>
        </pc:sldMkLst>
      </pc:sldChg>
      <pc:sldChg chg="modSp new mod">
        <pc:chgData name="Qu, Chengyi" userId="9f02c3db-5b00-4063-9ad4-7cdd84fdd2bb" providerId="ADAL" clId="{2AD67459-F6B2-4EB7-BD08-89A77A9534CE}" dt="2024-01-30T21:52:58.093" v="198" actId="20577"/>
        <pc:sldMkLst>
          <pc:docMk/>
          <pc:sldMk cId="2574300258" sldId="1273"/>
        </pc:sldMkLst>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ldChg>
      <pc:sldChg chg="modSp add mod">
        <pc:chgData name="Qu, Chengyi" userId="9f02c3db-5b00-4063-9ad4-7cdd84fdd2bb" providerId="ADAL" clId="{1F24A312-CE90-46DA-8B2A-8596C84ACAA4}" dt="2024-01-28T02:52:48.210" v="258" actId="2710"/>
        <pc:sldMkLst>
          <pc:docMk/>
          <pc:sldMk cId="2434809446" sldId="1258"/>
        </pc:sldMkLst>
      </pc:sldChg>
      <pc:sldChg chg="modSp add mod">
        <pc:chgData name="Qu, Chengyi" userId="9f02c3db-5b00-4063-9ad4-7cdd84fdd2bb" providerId="ADAL" clId="{1F24A312-CE90-46DA-8B2A-8596C84ACAA4}" dt="2024-01-28T02:53:05.701" v="260" actId="207"/>
        <pc:sldMkLst>
          <pc:docMk/>
          <pc:sldMk cId="2914323500" sldId="1259"/>
        </pc:sldMkLst>
      </pc:sldChg>
      <pc:sldChg chg="modSp add mod">
        <pc:chgData name="Qu, Chengyi" userId="9f02c3db-5b00-4063-9ad4-7cdd84fdd2bb" providerId="ADAL" clId="{1F24A312-CE90-46DA-8B2A-8596C84ACAA4}" dt="2024-01-28T02:53:44.994" v="264" actId="207"/>
        <pc:sldMkLst>
          <pc:docMk/>
          <pc:sldMk cId="1876543634" sldId="1260"/>
        </pc:sldMkLst>
      </pc:sldChg>
      <pc:sldChg chg="modSp add mod">
        <pc:chgData name="Qu, Chengyi" userId="9f02c3db-5b00-4063-9ad4-7cdd84fdd2bb" providerId="ADAL" clId="{1F24A312-CE90-46DA-8B2A-8596C84ACAA4}" dt="2024-01-28T03:32:49.253" v="314" actId="207"/>
        <pc:sldMkLst>
          <pc:docMk/>
          <pc:sldMk cId="2325914770" sldId="1261"/>
        </pc:sldMkLst>
      </pc:sldChg>
      <pc:sldChg chg="modSp add mod">
        <pc:chgData name="Qu, Chengyi" userId="9f02c3db-5b00-4063-9ad4-7cdd84fdd2bb" providerId="ADAL" clId="{1F24A312-CE90-46DA-8B2A-8596C84ACAA4}" dt="2024-01-28T03:15:48.889" v="268" actId="113"/>
        <pc:sldMkLst>
          <pc:docMk/>
          <pc:sldMk cId="2651535271" sldId="1262"/>
        </pc:sldMkLst>
      </pc:sldChg>
      <pc:sldChg chg="modSp new mod">
        <pc:chgData name="Qu, Chengyi" userId="9f02c3db-5b00-4063-9ad4-7cdd84fdd2bb" providerId="ADAL" clId="{1F24A312-CE90-46DA-8B2A-8596C84ACAA4}" dt="2024-01-28T03:17:18.461" v="289" actId="20577"/>
        <pc:sldMkLst>
          <pc:docMk/>
          <pc:sldMk cId="3767743320" sldId="1263"/>
        </pc:sldMkLst>
      </pc:sldChg>
      <pc:sldChg chg="modSp new mod ord">
        <pc:chgData name="Qu, Chengyi" userId="9f02c3db-5b00-4063-9ad4-7cdd84fdd2bb" providerId="ADAL" clId="{1F24A312-CE90-46DA-8B2A-8596C84ACAA4}" dt="2024-01-28T03:37:09.258" v="339" actId="20577"/>
        <pc:sldMkLst>
          <pc:docMk/>
          <pc:sldMk cId="327016494" sldId="1264"/>
        </pc:sldMkLst>
      </pc:sldChg>
      <pc:sldChg chg="modSp add mod">
        <pc:chgData name="Qu, Chengyi" userId="9f02c3db-5b00-4063-9ad4-7cdd84fdd2bb" providerId="ADAL" clId="{1F24A312-CE90-46DA-8B2A-8596C84ACAA4}" dt="2024-01-28T03:33:14.604" v="317" actId="207"/>
        <pc:sldMkLst>
          <pc:docMk/>
          <pc:sldMk cId="3507344199" sldId="1265"/>
        </pc:sldMkLst>
      </pc:sldChg>
      <pc:sldChg chg="modSp add mod">
        <pc:chgData name="Qu, Chengyi" userId="9f02c3db-5b00-4063-9ad4-7cdd84fdd2bb" providerId="ADAL" clId="{1F24A312-CE90-46DA-8B2A-8596C84ACAA4}" dt="2024-01-28T03:33:05.562" v="316" actId="207"/>
        <pc:sldMkLst>
          <pc:docMk/>
          <pc:sldMk cId="1835531626" sldId="1266"/>
        </pc:sldMkLst>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ldChg>
      <pc:sldChg chg="addSp delSp modSp add mod">
        <pc:chgData name="Qu, Chengyi" userId="9f02c3db-5b00-4063-9ad4-7cdd84fdd2bb" providerId="ADAL" clId="{1F24A312-CE90-46DA-8B2A-8596C84ACAA4}" dt="2024-01-28T03:42:09.247" v="354" actId="20577"/>
        <pc:sldMkLst>
          <pc:docMk/>
          <pc:sldMk cId="730941134" sldId="1268"/>
        </pc:sldMkLst>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A560A83B-B716-47FE-B9F6-0C2976A5826E}"/>
    <pc:docChg chg="undo custSel addSld delSld modSld delMainMaster">
      <pc:chgData name="Qu, Chengyi" userId="9f02c3db-5b00-4063-9ad4-7cdd84fdd2bb" providerId="ADAL" clId="{A560A83B-B716-47FE-B9F6-0C2976A5826E}" dt="2024-02-13T21:59:31.444" v="213" actId="207"/>
      <pc:docMkLst>
        <pc:docMk/>
      </pc:docMkLst>
      <pc:sldChg chg="add del">
        <pc:chgData name="Qu, Chengyi" userId="9f02c3db-5b00-4063-9ad4-7cdd84fdd2bb" providerId="ADAL" clId="{A560A83B-B716-47FE-B9F6-0C2976A5826E}" dt="2024-02-13T21:59:16.874" v="212"/>
        <pc:sldMkLst>
          <pc:docMk/>
          <pc:sldMk cId="0" sldId="256"/>
        </pc:sldMkLst>
      </pc:sldChg>
      <pc:sldChg chg="modSp mod">
        <pc:chgData name="Qu, Chengyi" userId="9f02c3db-5b00-4063-9ad4-7cdd84fdd2bb" providerId="ADAL" clId="{A560A83B-B716-47FE-B9F6-0C2976A5826E}" dt="2024-02-13T20:02:11.587" v="52" actId="20577"/>
        <pc:sldMkLst>
          <pc:docMk/>
          <pc:sldMk cId="553553694" sldId="258"/>
        </pc:sldMkLst>
      </pc:sldChg>
      <pc:sldChg chg="addSp delSp modSp add del mod">
        <pc:chgData name="Qu, Chengyi" userId="9f02c3db-5b00-4063-9ad4-7cdd84fdd2bb" providerId="ADAL" clId="{A560A83B-B716-47FE-B9F6-0C2976A5826E}" dt="2024-02-13T21:48:38.350" v="124" actId="47"/>
        <pc:sldMkLst>
          <pc:docMk/>
          <pc:sldMk cId="0" sldId="259"/>
        </pc:sldMkLst>
      </pc:sldChg>
      <pc:sldChg chg="addSp delSp modSp add mod modNotes">
        <pc:chgData name="Qu, Chengyi" userId="9f02c3db-5b00-4063-9ad4-7cdd84fdd2bb" providerId="ADAL" clId="{A560A83B-B716-47FE-B9F6-0C2976A5826E}" dt="2024-02-13T21:49:11.785" v="133" actId="1076"/>
        <pc:sldMkLst>
          <pc:docMk/>
          <pc:sldMk cId="0" sldId="260"/>
        </pc:sldMkLst>
      </pc:sldChg>
      <pc:sldChg chg="modSp add del modNotes">
        <pc:chgData name="Qu, Chengyi" userId="9f02c3db-5b00-4063-9ad4-7cdd84fdd2bb" providerId="ADAL" clId="{A560A83B-B716-47FE-B9F6-0C2976A5826E}" dt="2024-02-13T21:49:41.185" v="135"/>
        <pc:sldMkLst>
          <pc:docMk/>
          <pc:sldMk cId="0" sldId="262"/>
        </pc:sldMkLst>
      </pc:sldChg>
      <pc:sldChg chg="modSp add del modNotes">
        <pc:chgData name="Qu, Chengyi" userId="9f02c3db-5b00-4063-9ad4-7cdd84fdd2bb" providerId="ADAL" clId="{A560A83B-B716-47FE-B9F6-0C2976A5826E}" dt="2024-02-13T21:49:41.185" v="135"/>
        <pc:sldMkLst>
          <pc:docMk/>
          <pc:sldMk cId="0" sldId="263"/>
        </pc:sldMkLst>
      </pc:sldChg>
      <pc:sldChg chg="add del">
        <pc:chgData name="Qu, Chengyi" userId="9f02c3db-5b00-4063-9ad4-7cdd84fdd2bb" providerId="ADAL" clId="{A560A83B-B716-47FE-B9F6-0C2976A5826E}" dt="2024-02-13T20:03:07.226" v="67" actId="47"/>
        <pc:sldMkLst>
          <pc:docMk/>
          <pc:sldMk cId="4211329205" sldId="269"/>
        </pc:sldMkLst>
      </pc:sldChg>
      <pc:sldChg chg="modSp add mod">
        <pc:chgData name="Qu, Chengyi" userId="9f02c3db-5b00-4063-9ad4-7cdd84fdd2bb" providerId="ADAL" clId="{A560A83B-B716-47FE-B9F6-0C2976A5826E}" dt="2024-02-13T21:51:03.124" v="179" actId="20577"/>
        <pc:sldMkLst>
          <pc:docMk/>
          <pc:sldMk cId="0" sldId="271"/>
        </pc:sldMkLst>
      </pc:sldChg>
      <pc:sldChg chg="modSp add del mod">
        <pc:chgData name="Qu, Chengyi" userId="9f02c3db-5b00-4063-9ad4-7cdd84fdd2bb" providerId="ADAL" clId="{A560A83B-B716-47FE-B9F6-0C2976A5826E}" dt="2024-02-13T21:51:28.838" v="208" actId="20577"/>
        <pc:sldMkLst>
          <pc:docMk/>
          <pc:sldMk cId="0" sldId="272"/>
        </pc:sldMkLst>
      </pc:sldChg>
      <pc:sldChg chg="del">
        <pc:chgData name="Qu, Chengyi" userId="9f02c3db-5b00-4063-9ad4-7cdd84fdd2bb" providerId="ADAL" clId="{A560A83B-B716-47FE-B9F6-0C2976A5826E}" dt="2024-02-13T21:05:07.936" v="76" actId="47"/>
        <pc:sldMkLst>
          <pc:docMk/>
          <pc:sldMk cId="929726551" sldId="376"/>
        </pc:sldMkLst>
      </pc:sldChg>
      <pc:sldChg chg="modSp add del mod">
        <pc:chgData name="Qu, Chengyi" userId="9f02c3db-5b00-4063-9ad4-7cdd84fdd2bb" providerId="ADAL" clId="{A560A83B-B716-47FE-B9F6-0C2976A5826E}" dt="2024-02-13T20:03:32.607" v="75"/>
        <pc:sldMkLst>
          <pc:docMk/>
          <pc:sldMk cId="874442202" sldId="378"/>
        </pc:sldMkLst>
      </pc:sldChg>
      <pc:sldChg chg="modSp add del">
        <pc:chgData name="Qu, Chengyi" userId="9f02c3db-5b00-4063-9ad4-7cdd84fdd2bb" providerId="ADAL" clId="{A560A83B-B716-47FE-B9F6-0C2976A5826E}" dt="2024-02-13T20:03:32.607" v="75"/>
        <pc:sldMkLst>
          <pc:docMk/>
          <pc:sldMk cId="401799665" sldId="385"/>
        </pc:sldMkLst>
      </pc:sldChg>
      <pc:sldChg chg="add del">
        <pc:chgData name="Qu, Chengyi" userId="9f02c3db-5b00-4063-9ad4-7cdd84fdd2bb" providerId="ADAL" clId="{A560A83B-B716-47FE-B9F6-0C2976A5826E}" dt="2024-02-13T20:03:32.607" v="75"/>
        <pc:sldMkLst>
          <pc:docMk/>
          <pc:sldMk cId="259734074" sldId="409"/>
        </pc:sldMkLst>
      </pc:sldChg>
      <pc:sldChg chg="add del">
        <pc:chgData name="Qu, Chengyi" userId="9f02c3db-5b00-4063-9ad4-7cdd84fdd2bb" providerId="ADAL" clId="{A560A83B-B716-47FE-B9F6-0C2976A5826E}" dt="2024-02-13T20:03:32.607" v="75"/>
        <pc:sldMkLst>
          <pc:docMk/>
          <pc:sldMk cId="3096335365" sldId="411"/>
        </pc:sldMkLst>
      </pc:sldChg>
      <pc:sldChg chg="add del">
        <pc:chgData name="Qu, Chengyi" userId="9f02c3db-5b00-4063-9ad4-7cdd84fdd2bb" providerId="ADAL" clId="{A560A83B-B716-47FE-B9F6-0C2976A5826E}" dt="2024-02-13T20:03:32.607" v="75"/>
        <pc:sldMkLst>
          <pc:docMk/>
          <pc:sldMk cId="874146617" sldId="413"/>
        </pc:sldMkLst>
      </pc:sldChg>
      <pc:sldChg chg="del">
        <pc:chgData name="Qu, Chengyi" userId="9f02c3db-5b00-4063-9ad4-7cdd84fdd2bb" providerId="ADAL" clId="{A560A83B-B716-47FE-B9F6-0C2976A5826E}" dt="2024-02-13T21:05:07.936" v="76" actId="47"/>
        <pc:sldMkLst>
          <pc:docMk/>
          <pc:sldMk cId="3447973014" sldId="415"/>
        </pc:sldMkLst>
      </pc:sldChg>
      <pc:sldChg chg="modSp mod">
        <pc:chgData name="Qu, Chengyi" userId="9f02c3db-5b00-4063-9ad4-7cdd84fdd2bb" providerId="ADAL" clId="{A560A83B-B716-47FE-B9F6-0C2976A5826E}" dt="2024-02-13T21:08:55.126" v="79"/>
        <pc:sldMkLst>
          <pc:docMk/>
          <pc:sldMk cId="680690281" sldId="420"/>
        </pc:sldMkLst>
      </pc:sldChg>
      <pc:sldChg chg="modSp mod">
        <pc:chgData name="Qu, Chengyi" userId="9f02c3db-5b00-4063-9ad4-7cdd84fdd2bb" providerId="ADAL" clId="{A560A83B-B716-47FE-B9F6-0C2976A5826E}" dt="2024-02-13T21:08:58.104" v="81"/>
        <pc:sldMkLst>
          <pc:docMk/>
          <pc:sldMk cId="2559417828" sldId="421"/>
        </pc:sldMkLst>
      </pc:sldChg>
      <pc:sldChg chg="add">
        <pc:chgData name="Qu, Chengyi" userId="9f02c3db-5b00-4063-9ad4-7cdd84fdd2bb" providerId="ADAL" clId="{A560A83B-B716-47FE-B9F6-0C2976A5826E}" dt="2024-02-13T21:08:26.839" v="77"/>
        <pc:sldMkLst>
          <pc:docMk/>
          <pc:sldMk cId="3816176851" sldId="433"/>
        </pc:sldMkLst>
      </pc:sldChg>
      <pc:sldChg chg="add">
        <pc:chgData name="Qu, Chengyi" userId="9f02c3db-5b00-4063-9ad4-7cdd84fdd2bb" providerId="ADAL" clId="{A560A83B-B716-47FE-B9F6-0C2976A5826E}" dt="2024-02-13T21:08:26.839" v="77"/>
        <pc:sldMkLst>
          <pc:docMk/>
          <pc:sldMk cId="1364292571" sldId="434"/>
        </pc:sldMkLst>
      </pc:sldChg>
      <pc:sldChg chg="add">
        <pc:chgData name="Qu, Chengyi" userId="9f02c3db-5b00-4063-9ad4-7cdd84fdd2bb" providerId="ADAL" clId="{A560A83B-B716-47FE-B9F6-0C2976A5826E}" dt="2024-02-13T21:08:26.839" v="77"/>
        <pc:sldMkLst>
          <pc:docMk/>
          <pc:sldMk cId="2735504479" sldId="435"/>
        </pc:sldMkLst>
      </pc:sldChg>
      <pc:sldChg chg="add">
        <pc:chgData name="Qu, Chengyi" userId="9f02c3db-5b00-4063-9ad4-7cdd84fdd2bb" providerId="ADAL" clId="{A560A83B-B716-47FE-B9F6-0C2976A5826E}" dt="2024-02-13T21:08:26.839" v="77"/>
        <pc:sldMkLst>
          <pc:docMk/>
          <pc:sldMk cId="1250773627" sldId="436"/>
        </pc:sldMkLst>
      </pc:sldChg>
      <pc:sldChg chg="add">
        <pc:chgData name="Qu, Chengyi" userId="9f02c3db-5b00-4063-9ad4-7cdd84fdd2bb" providerId="ADAL" clId="{A560A83B-B716-47FE-B9F6-0C2976A5826E}" dt="2024-02-13T21:08:26.839" v="77"/>
        <pc:sldMkLst>
          <pc:docMk/>
          <pc:sldMk cId="763282045" sldId="437"/>
        </pc:sldMkLst>
      </pc:sldChg>
      <pc:sldChg chg="del">
        <pc:chgData name="Qu, Chengyi" userId="9f02c3db-5b00-4063-9ad4-7cdd84fdd2bb" providerId="ADAL" clId="{A560A83B-B716-47FE-B9F6-0C2976A5826E}" dt="2024-02-13T20:01:54.618" v="0" actId="47"/>
        <pc:sldMkLst>
          <pc:docMk/>
          <pc:sldMk cId="1927004406" sldId="633"/>
        </pc:sldMkLst>
      </pc:sldChg>
      <pc:sldChg chg="del">
        <pc:chgData name="Qu, Chengyi" userId="9f02c3db-5b00-4063-9ad4-7cdd84fdd2bb" providerId="ADAL" clId="{A560A83B-B716-47FE-B9F6-0C2976A5826E}" dt="2024-02-13T20:01:54.618" v="0" actId="47"/>
        <pc:sldMkLst>
          <pc:docMk/>
          <pc:sldMk cId="3327658120" sldId="634"/>
        </pc:sldMkLst>
      </pc:sldChg>
      <pc:sldChg chg="del">
        <pc:chgData name="Qu, Chengyi" userId="9f02c3db-5b00-4063-9ad4-7cdd84fdd2bb" providerId="ADAL" clId="{A560A83B-B716-47FE-B9F6-0C2976A5826E}" dt="2024-02-13T20:01:54.618" v="0" actId="47"/>
        <pc:sldMkLst>
          <pc:docMk/>
          <pc:sldMk cId="2072688855" sldId="635"/>
        </pc:sldMkLst>
      </pc:sldChg>
      <pc:sldChg chg="del">
        <pc:chgData name="Qu, Chengyi" userId="9f02c3db-5b00-4063-9ad4-7cdd84fdd2bb" providerId="ADAL" clId="{A560A83B-B716-47FE-B9F6-0C2976A5826E}" dt="2024-02-13T20:01:54.618" v="0" actId="47"/>
        <pc:sldMkLst>
          <pc:docMk/>
          <pc:sldMk cId="1581542834" sldId="636"/>
        </pc:sldMkLst>
      </pc:sldChg>
      <pc:sldChg chg="del">
        <pc:chgData name="Qu, Chengyi" userId="9f02c3db-5b00-4063-9ad4-7cdd84fdd2bb" providerId="ADAL" clId="{A560A83B-B716-47FE-B9F6-0C2976A5826E}" dt="2024-02-13T20:01:54.618" v="0" actId="47"/>
        <pc:sldMkLst>
          <pc:docMk/>
          <pc:sldMk cId="3334244613" sldId="637"/>
        </pc:sldMkLst>
      </pc:sldChg>
      <pc:sldChg chg="del">
        <pc:chgData name="Qu, Chengyi" userId="9f02c3db-5b00-4063-9ad4-7cdd84fdd2bb" providerId="ADAL" clId="{A560A83B-B716-47FE-B9F6-0C2976A5826E}" dt="2024-02-13T20:01:54.618" v="0" actId="47"/>
        <pc:sldMkLst>
          <pc:docMk/>
          <pc:sldMk cId="2570886114" sldId="638"/>
        </pc:sldMkLst>
      </pc:sldChg>
      <pc:sldChg chg="del">
        <pc:chgData name="Qu, Chengyi" userId="9f02c3db-5b00-4063-9ad4-7cdd84fdd2bb" providerId="ADAL" clId="{A560A83B-B716-47FE-B9F6-0C2976A5826E}" dt="2024-02-13T20:01:54.618" v="0" actId="47"/>
        <pc:sldMkLst>
          <pc:docMk/>
          <pc:sldMk cId="1039379895" sldId="639"/>
        </pc:sldMkLst>
      </pc:sldChg>
      <pc:sldChg chg="del">
        <pc:chgData name="Qu, Chengyi" userId="9f02c3db-5b00-4063-9ad4-7cdd84fdd2bb" providerId="ADAL" clId="{A560A83B-B716-47FE-B9F6-0C2976A5826E}" dt="2024-02-13T20:01:54.618" v="0" actId="47"/>
        <pc:sldMkLst>
          <pc:docMk/>
          <pc:sldMk cId="1913390666" sldId="640"/>
        </pc:sldMkLst>
      </pc:sldChg>
      <pc:sldChg chg="del">
        <pc:chgData name="Qu, Chengyi" userId="9f02c3db-5b00-4063-9ad4-7cdd84fdd2bb" providerId="ADAL" clId="{A560A83B-B716-47FE-B9F6-0C2976A5826E}" dt="2024-02-13T20:01:54.618" v="0" actId="47"/>
        <pc:sldMkLst>
          <pc:docMk/>
          <pc:sldMk cId="3742767098" sldId="641"/>
        </pc:sldMkLst>
      </pc:sldChg>
      <pc:sldChg chg="del">
        <pc:chgData name="Qu, Chengyi" userId="9f02c3db-5b00-4063-9ad4-7cdd84fdd2bb" providerId="ADAL" clId="{A560A83B-B716-47FE-B9F6-0C2976A5826E}" dt="2024-02-13T20:01:54.618" v="0" actId="47"/>
        <pc:sldMkLst>
          <pc:docMk/>
          <pc:sldMk cId="1210879731" sldId="643"/>
        </pc:sldMkLst>
      </pc:sldChg>
      <pc:sldChg chg="del">
        <pc:chgData name="Qu, Chengyi" userId="9f02c3db-5b00-4063-9ad4-7cdd84fdd2bb" providerId="ADAL" clId="{A560A83B-B716-47FE-B9F6-0C2976A5826E}" dt="2024-02-13T20:01:54.618" v="0" actId="47"/>
        <pc:sldMkLst>
          <pc:docMk/>
          <pc:sldMk cId="3403893922" sldId="644"/>
        </pc:sldMkLst>
      </pc:sldChg>
      <pc:sldChg chg="del">
        <pc:chgData name="Qu, Chengyi" userId="9f02c3db-5b00-4063-9ad4-7cdd84fdd2bb" providerId="ADAL" clId="{A560A83B-B716-47FE-B9F6-0C2976A5826E}" dt="2024-02-13T20:01:54.618" v="0" actId="47"/>
        <pc:sldMkLst>
          <pc:docMk/>
          <pc:sldMk cId="1668754033" sldId="645"/>
        </pc:sldMkLst>
      </pc:sldChg>
      <pc:sldChg chg="del">
        <pc:chgData name="Qu, Chengyi" userId="9f02c3db-5b00-4063-9ad4-7cdd84fdd2bb" providerId="ADAL" clId="{A560A83B-B716-47FE-B9F6-0C2976A5826E}" dt="2024-02-13T20:01:54.618" v="0" actId="47"/>
        <pc:sldMkLst>
          <pc:docMk/>
          <pc:sldMk cId="1881150535" sldId="646"/>
        </pc:sldMkLst>
      </pc:sldChg>
      <pc:sldChg chg="del">
        <pc:chgData name="Qu, Chengyi" userId="9f02c3db-5b00-4063-9ad4-7cdd84fdd2bb" providerId="ADAL" clId="{A560A83B-B716-47FE-B9F6-0C2976A5826E}" dt="2024-02-13T20:01:54.618" v="0" actId="47"/>
        <pc:sldMkLst>
          <pc:docMk/>
          <pc:sldMk cId="456788748" sldId="672"/>
        </pc:sldMkLst>
      </pc:sldChg>
      <pc:sldChg chg="del">
        <pc:chgData name="Qu, Chengyi" userId="9f02c3db-5b00-4063-9ad4-7cdd84fdd2bb" providerId="ADAL" clId="{A560A83B-B716-47FE-B9F6-0C2976A5826E}" dt="2024-02-13T20:01:54.618" v="0" actId="47"/>
        <pc:sldMkLst>
          <pc:docMk/>
          <pc:sldMk cId="96406873" sldId="673"/>
        </pc:sldMkLst>
      </pc:sldChg>
      <pc:sldChg chg="del">
        <pc:chgData name="Qu, Chengyi" userId="9f02c3db-5b00-4063-9ad4-7cdd84fdd2bb" providerId="ADAL" clId="{A560A83B-B716-47FE-B9F6-0C2976A5826E}" dt="2024-02-13T20:01:54.618" v="0" actId="47"/>
        <pc:sldMkLst>
          <pc:docMk/>
          <pc:sldMk cId="4154517867" sldId="674"/>
        </pc:sldMkLst>
      </pc:sldChg>
      <pc:sldChg chg="del">
        <pc:chgData name="Qu, Chengyi" userId="9f02c3db-5b00-4063-9ad4-7cdd84fdd2bb" providerId="ADAL" clId="{A560A83B-B716-47FE-B9F6-0C2976A5826E}" dt="2024-02-13T20:01:54.618" v="0" actId="47"/>
        <pc:sldMkLst>
          <pc:docMk/>
          <pc:sldMk cId="3333933496" sldId="675"/>
        </pc:sldMkLst>
      </pc:sldChg>
      <pc:sldChg chg="del">
        <pc:chgData name="Qu, Chengyi" userId="9f02c3db-5b00-4063-9ad4-7cdd84fdd2bb" providerId="ADAL" clId="{A560A83B-B716-47FE-B9F6-0C2976A5826E}" dt="2024-02-13T20:01:54.618" v="0" actId="47"/>
        <pc:sldMkLst>
          <pc:docMk/>
          <pc:sldMk cId="715274724" sldId="676"/>
        </pc:sldMkLst>
      </pc:sldChg>
      <pc:sldChg chg="del">
        <pc:chgData name="Qu, Chengyi" userId="9f02c3db-5b00-4063-9ad4-7cdd84fdd2bb" providerId="ADAL" clId="{A560A83B-B716-47FE-B9F6-0C2976A5826E}" dt="2024-02-13T20:01:54.618" v="0" actId="47"/>
        <pc:sldMkLst>
          <pc:docMk/>
          <pc:sldMk cId="257868271" sldId="677"/>
        </pc:sldMkLst>
      </pc:sldChg>
      <pc:sldChg chg="del">
        <pc:chgData name="Qu, Chengyi" userId="9f02c3db-5b00-4063-9ad4-7cdd84fdd2bb" providerId="ADAL" clId="{A560A83B-B716-47FE-B9F6-0C2976A5826E}" dt="2024-02-13T20:01:54.618" v="0" actId="47"/>
        <pc:sldMkLst>
          <pc:docMk/>
          <pc:sldMk cId="3746342220" sldId="678"/>
        </pc:sldMkLst>
      </pc:sldChg>
      <pc:sldChg chg="del">
        <pc:chgData name="Qu, Chengyi" userId="9f02c3db-5b00-4063-9ad4-7cdd84fdd2bb" providerId="ADAL" clId="{A560A83B-B716-47FE-B9F6-0C2976A5826E}" dt="2024-02-13T20:01:54.618" v="0" actId="47"/>
        <pc:sldMkLst>
          <pc:docMk/>
          <pc:sldMk cId="3589473169" sldId="679"/>
        </pc:sldMkLst>
      </pc:sldChg>
      <pc:sldChg chg="del">
        <pc:chgData name="Qu, Chengyi" userId="9f02c3db-5b00-4063-9ad4-7cdd84fdd2bb" providerId="ADAL" clId="{A560A83B-B716-47FE-B9F6-0C2976A5826E}" dt="2024-02-13T20:01:54.618" v="0" actId="47"/>
        <pc:sldMkLst>
          <pc:docMk/>
          <pc:sldMk cId="3560384563" sldId="680"/>
        </pc:sldMkLst>
      </pc:sldChg>
      <pc:sldChg chg="del">
        <pc:chgData name="Qu, Chengyi" userId="9f02c3db-5b00-4063-9ad4-7cdd84fdd2bb" providerId="ADAL" clId="{A560A83B-B716-47FE-B9F6-0C2976A5826E}" dt="2024-02-13T20:01:54.618" v="0" actId="47"/>
        <pc:sldMkLst>
          <pc:docMk/>
          <pc:sldMk cId="2417826034" sldId="681"/>
        </pc:sldMkLst>
      </pc:sldChg>
      <pc:sldChg chg="del">
        <pc:chgData name="Qu, Chengyi" userId="9f02c3db-5b00-4063-9ad4-7cdd84fdd2bb" providerId="ADAL" clId="{A560A83B-B716-47FE-B9F6-0C2976A5826E}" dt="2024-02-13T20:01:54.618" v="0" actId="47"/>
        <pc:sldMkLst>
          <pc:docMk/>
          <pc:sldMk cId="1487987344" sldId="682"/>
        </pc:sldMkLst>
      </pc:sldChg>
      <pc:sldChg chg="del">
        <pc:chgData name="Qu, Chengyi" userId="9f02c3db-5b00-4063-9ad4-7cdd84fdd2bb" providerId="ADAL" clId="{A560A83B-B716-47FE-B9F6-0C2976A5826E}" dt="2024-02-13T20:01:54.618" v="0" actId="47"/>
        <pc:sldMkLst>
          <pc:docMk/>
          <pc:sldMk cId="2453424196" sldId="683"/>
        </pc:sldMkLst>
      </pc:sldChg>
      <pc:sldChg chg="del">
        <pc:chgData name="Qu, Chengyi" userId="9f02c3db-5b00-4063-9ad4-7cdd84fdd2bb" providerId="ADAL" clId="{A560A83B-B716-47FE-B9F6-0C2976A5826E}" dt="2024-02-13T20:01:54.618" v="0" actId="47"/>
        <pc:sldMkLst>
          <pc:docMk/>
          <pc:sldMk cId="2152457748" sldId="684"/>
        </pc:sldMkLst>
      </pc:sldChg>
      <pc:sldChg chg="del">
        <pc:chgData name="Qu, Chengyi" userId="9f02c3db-5b00-4063-9ad4-7cdd84fdd2bb" providerId="ADAL" clId="{A560A83B-B716-47FE-B9F6-0C2976A5826E}" dt="2024-02-13T20:01:54.618" v="0" actId="47"/>
        <pc:sldMkLst>
          <pc:docMk/>
          <pc:sldMk cId="2108412039" sldId="685"/>
        </pc:sldMkLst>
      </pc:sldChg>
      <pc:sldChg chg="del">
        <pc:chgData name="Qu, Chengyi" userId="9f02c3db-5b00-4063-9ad4-7cdd84fdd2bb" providerId="ADAL" clId="{A560A83B-B716-47FE-B9F6-0C2976A5826E}" dt="2024-02-13T20:01:54.618" v="0" actId="47"/>
        <pc:sldMkLst>
          <pc:docMk/>
          <pc:sldMk cId="3783357540" sldId="686"/>
        </pc:sldMkLst>
      </pc:sldChg>
      <pc:sldChg chg="del">
        <pc:chgData name="Qu, Chengyi" userId="9f02c3db-5b00-4063-9ad4-7cdd84fdd2bb" providerId="ADAL" clId="{A560A83B-B716-47FE-B9F6-0C2976A5826E}" dt="2024-02-13T20:01:54.618" v="0" actId="47"/>
        <pc:sldMkLst>
          <pc:docMk/>
          <pc:sldMk cId="1311487720" sldId="687"/>
        </pc:sldMkLst>
      </pc:sldChg>
      <pc:sldChg chg="del">
        <pc:chgData name="Qu, Chengyi" userId="9f02c3db-5b00-4063-9ad4-7cdd84fdd2bb" providerId="ADAL" clId="{A560A83B-B716-47FE-B9F6-0C2976A5826E}" dt="2024-02-13T20:01:54.618" v="0" actId="47"/>
        <pc:sldMkLst>
          <pc:docMk/>
          <pc:sldMk cId="1498789726" sldId="688"/>
        </pc:sldMkLst>
      </pc:sldChg>
      <pc:sldChg chg="del">
        <pc:chgData name="Qu, Chengyi" userId="9f02c3db-5b00-4063-9ad4-7cdd84fdd2bb" providerId="ADAL" clId="{A560A83B-B716-47FE-B9F6-0C2976A5826E}" dt="2024-02-13T20:01:54.618" v="0" actId="47"/>
        <pc:sldMkLst>
          <pc:docMk/>
          <pc:sldMk cId="777063748" sldId="689"/>
        </pc:sldMkLst>
      </pc:sldChg>
      <pc:sldChg chg="del">
        <pc:chgData name="Qu, Chengyi" userId="9f02c3db-5b00-4063-9ad4-7cdd84fdd2bb" providerId="ADAL" clId="{A560A83B-B716-47FE-B9F6-0C2976A5826E}" dt="2024-02-13T20:01:54.618" v="0" actId="47"/>
        <pc:sldMkLst>
          <pc:docMk/>
          <pc:sldMk cId="1989709339" sldId="693"/>
        </pc:sldMkLst>
      </pc:sldChg>
      <pc:sldChg chg="del">
        <pc:chgData name="Qu, Chengyi" userId="9f02c3db-5b00-4063-9ad4-7cdd84fdd2bb" providerId="ADAL" clId="{A560A83B-B716-47FE-B9F6-0C2976A5826E}" dt="2024-02-13T20:01:54.618" v="0" actId="47"/>
        <pc:sldMkLst>
          <pc:docMk/>
          <pc:sldMk cId="1913387589" sldId="694"/>
        </pc:sldMkLst>
      </pc:sldChg>
      <pc:sldChg chg="del">
        <pc:chgData name="Qu, Chengyi" userId="9f02c3db-5b00-4063-9ad4-7cdd84fdd2bb" providerId="ADAL" clId="{A560A83B-B716-47FE-B9F6-0C2976A5826E}" dt="2024-02-13T20:01:54.618" v="0" actId="47"/>
        <pc:sldMkLst>
          <pc:docMk/>
          <pc:sldMk cId="3744046807" sldId="695"/>
        </pc:sldMkLst>
      </pc:sldChg>
      <pc:sldChg chg="addSp modSp new mod">
        <pc:chgData name="Qu, Chengyi" userId="9f02c3db-5b00-4063-9ad4-7cdd84fdd2bb" providerId="ADAL" clId="{A560A83B-B716-47FE-B9F6-0C2976A5826E}" dt="2024-02-13T20:03:03.158" v="66" actId="14100"/>
        <pc:sldMkLst>
          <pc:docMk/>
          <pc:sldMk cId="2120514358" sldId="1257"/>
        </pc:sldMkLst>
      </pc:sldChg>
      <pc:sldChg chg="modSp add mod">
        <pc:chgData name="Qu, Chengyi" userId="9f02c3db-5b00-4063-9ad4-7cdd84fdd2bb" providerId="ADAL" clId="{A560A83B-B716-47FE-B9F6-0C2976A5826E}" dt="2024-02-13T20:03:22.023" v="71" actId="207"/>
        <pc:sldMkLst>
          <pc:docMk/>
          <pc:sldMk cId="919834031" sldId="1258"/>
        </pc:sldMkLst>
      </pc:sldChg>
      <pc:sldChg chg="addSp delSp modSp new mod">
        <pc:chgData name="Qu, Chengyi" userId="9f02c3db-5b00-4063-9ad4-7cdd84fdd2bb" providerId="ADAL" clId="{A560A83B-B716-47FE-B9F6-0C2976A5826E}" dt="2024-02-13T21:48:56.305" v="128" actId="207"/>
        <pc:sldMkLst>
          <pc:docMk/>
          <pc:sldMk cId="2632825530" sldId="1259"/>
        </pc:sldMkLst>
      </pc:sldChg>
      <pc:sldChg chg="modSp add mod">
        <pc:chgData name="Qu, Chengyi" userId="9f02c3db-5b00-4063-9ad4-7cdd84fdd2bb" providerId="ADAL" clId="{A560A83B-B716-47FE-B9F6-0C2976A5826E}" dt="2024-02-13T21:59:31.444" v="213" actId="207"/>
        <pc:sldMkLst>
          <pc:docMk/>
          <pc:sldMk cId="3745870871" sldId="1260"/>
        </pc:sldMkLst>
      </pc:sldChg>
      <pc:sldChg chg="del">
        <pc:chgData name="Qu, Chengyi" userId="9f02c3db-5b00-4063-9ad4-7cdd84fdd2bb" providerId="ADAL" clId="{A560A83B-B716-47FE-B9F6-0C2976A5826E}" dt="2024-02-13T20:01:54.618" v="0" actId="47"/>
        <pc:sldMkLst>
          <pc:docMk/>
          <pc:sldMk cId="3507344199" sldId="1265"/>
        </pc:sldMkLst>
      </pc:sldChg>
      <pc:sldChg chg="del">
        <pc:chgData name="Qu, Chengyi" userId="9f02c3db-5b00-4063-9ad4-7cdd84fdd2bb" providerId="ADAL" clId="{A560A83B-B716-47FE-B9F6-0C2976A5826E}" dt="2024-02-13T20:01:54.618" v="0" actId="47"/>
        <pc:sldMkLst>
          <pc:docMk/>
          <pc:sldMk cId="3209912214" sldId="1266"/>
        </pc:sldMkLst>
      </pc:sldChg>
      <pc:sldMasterChg chg="delSldLayout">
        <pc:chgData name="Qu, Chengyi" userId="9f02c3db-5b00-4063-9ad4-7cdd84fdd2bb" providerId="ADAL" clId="{A560A83B-B716-47FE-B9F6-0C2976A5826E}" dt="2024-02-13T21:48:38.350" v="124" actId="47"/>
        <pc:sldMasterMkLst>
          <pc:docMk/>
          <pc:sldMasterMk cId="816407230" sldId="2147483667"/>
        </pc:sldMasterMkLst>
        <pc:sldLayoutChg chg="del">
          <pc:chgData name="Qu, Chengyi" userId="9f02c3db-5b00-4063-9ad4-7cdd84fdd2bb" providerId="ADAL" clId="{A560A83B-B716-47FE-B9F6-0C2976A5826E}" dt="2024-02-13T21:48:38.350" v="124" actId="47"/>
          <pc:sldLayoutMkLst>
            <pc:docMk/>
            <pc:sldMasterMk cId="816407230" sldId="2147483667"/>
            <pc:sldLayoutMk cId="744208517" sldId="2147483679"/>
          </pc:sldLayoutMkLst>
        </pc:sldLayoutChg>
      </pc:sldMasterChg>
      <pc:sldMasterChg chg="del delSldLayout">
        <pc:chgData name="Qu, Chengyi" userId="9f02c3db-5b00-4063-9ad4-7cdd84fdd2bb" providerId="ADAL" clId="{A560A83B-B716-47FE-B9F6-0C2976A5826E}" dt="2024-02-13T20:01:54.618" v="0" actId="47"/>
        <pc:sldMasterMkLst>
          <pc:docMk/>
          <pc:sldMasterMk cId="1475865050" sldId="2147483667"/>
        </pc:sldMasterMkLst>
        <pc:sldLayoutChg chg="del">
          <pc:chgData name="Qu, Chengyi" userId="9f02c3db-5b00-4063-9ad4-7cdd84fdd2bb" providerId="ADAL" clId="{A560A83B-B716-47FE-B9F6-0C2976A5826E}" dt="2024-02-13T20:01:54.618" v="0" actId="47"/>
          <pc:sldLayoutMkLst>
            <pc:docMk/>
            <pc:sldMasterMk cId="1475865050" sldId="2147483667"/>
            <pc:sldLayoutMk cId="2444572401" sldId="214748366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940105053" sldId="214748366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453374937" sldId="2147483670"/>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854693899" sldId="2147483671"/>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30994955" sldId="2147483672"/>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91632936" sldId="2147483673"/>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613750241" sldId="2147483674"/>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002359994" sldId="2147483675"/>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9564113" sldId="2147483676"/>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01862995" sldId="2147483677"/>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346948971" sldId="214748367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1329931" sldId="214748367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793314298" sldId="2147483680"/>
          </pc:sldLayoutMkLst>
        </pc:sldLayoutChg>
      </pc:sldMasterChg>
      <pc:sldMasterChg chg="del delSldLayout">
        <pc:chgData name="Qu, Chengyi" userId="9f02c3db-5b00-4063-9ad4-7cdd84fdd2bb" providerId="ADAL" clId="{A560A83B-B716-47FE-B9F6-0C2976A5826E}" dt="2024-02-13T20:03:07.226" v="67" actId="47"/>
        <pc:sldMasterMkLst>
          <pc:docMk/>
          <pc:sldMasterMk cId="1567201961" sldId="2147483667"/>
        </pc:sldMasterMkLst>
        <pc:sldLayoutChg chg="del">
          <pc:chgData name="Qu, Chengyi" userId="9f02c3db-5b00-4063-9ad4-7cdd84fdd2bb" providerId="ADAL" clId="{A560A83B-B716-47FE-B9F6-0C2976A5826E}" dt="2024-02-13T20:03:07.226" v="67" actId="47"/>
          <pc:sldLayoutMkLst>
            <pc:docMk/>
            <pc:sldMasterMk cId="1567201961" sldId="2147483667"/>
            <pc:sldLayoutMk cId="2673062084" sldId="2147483668"/>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38622289" sldId="2147483669"/>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346471507" sldId="2147483670"/>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21656378" sldId="2147483671"/>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146002619" sldId="2147483672"/>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4140492032" sldId="2147483673"/>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40570319" sldId="2147483674"/>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896675004" sldId="2147483675"/>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809519200" sldId="2147483676"/>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988825617" sldId="2147483677"/>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932843405" sldId="2147483678"/>
          </pc:sldLayoutMkLst>
        </pc:sldLayoutChg>
      </pc:sldMasterChg>
    </pc:docChg>
  </pc:docChgLst>
  <pc:docChgLst>
    <pc:chgData name="Qu, Chengyi" userId="9f02c3db-5b00-4063-9ad4-7cdd84fdd2bb" providerId="ADAL" clId="{331EE239-2956-444D-8509-6D8AE5784604}"/>
    <pc:docChg chg="custSel delSld modSld delMainMaster">
      <pc:chgData name="Qu, Chengyi" userId="9f02c3db-5b00-4063-9ad4-7cdd84fdd2bb" providerId="ADAL" clId="{331EE239-2956-444D-8509-6D8AE5784604}" dt="2025-04-02T19:29:57.553" v="15" actId="47"/>
      <pc:docMkLst>
        <pc:docMk/>
      </pc:docMkLst>
      <pc:sldChg chg="del">
        <pc:chgData name="Qu, Chengyi" userId="9f02c3db-5b00-4063-9ad4-7cdd84fdd2bb" providerId="ADAL" clId="{331EE239-2956-444D-8509-6D8AE5784604}" dt="2025-04-02T19:29:55.859" v="13" actId="47"/>
        <pc:sldMkLst>
          <pc:docMk/>
          <pc:sldMk cId="0" sldId="256"/>
        </pc:sldMkLst>
      </pc:sldChg>
      <pc:sldChg chg="modSp mod">
        <pc:chgData name="Qu, Chengyi" userId="9f02c3db-5b00-4063-9ad4-7cdd84fdd2bb" providerId="ADAL" clId="{331EE239-2956-444D-8509-6D8AE5784604}" dt="2025-04-02T19:22:21.335" v="1" actId="20577"/>
        <pc:sldMkLst>
          <pc:docMk/>
          <pc:sldMk cId="553553694" sldId="258"/>
        </pc:sldMkLst>
        <pc:spChg chg="mod">
          <ac:chgData name="Qu, Chengyi" userId="9f02c3db-5b00-4063-9ad4-7cdd84fdd2bb" providerId="ADAL" clId="{331EE239-2956-444D-8509-6D8AE5784604}" dt="2025-04-02T19:22:21.335" v="1" actId="20577"/>
          <ac:spMkLst>
            <pc:docMk/>
            <pc:sldMk cId="553553694" sldId="258"/>
            <ac:spMk id="3" creationId="{C74AC5A7-CF21-681C-AD2A-CAFD76C83228}"/>
          </ac:spMkLst>
        </pc:spChg>
      </pc:sldChg>
      <pc:sldChg chg="delSp mod delAnim">
        <pc:chgData name="Qu, Chengyi" userId="9f02c3db-5b00-4063-9ad4-7cdd84fdd2bb" providerId="ADAL" clId="{331EE239-2956-444D-8509-6D8AE5784604}" dt="2025-04-02T19:27:26.656" v="10" actId="478"/>
        <pc:sldMkLst>
          <pc:docMk/>
          <pc:sldMk cId="3096335365" sldId="411"/>
        </pc:sldMkLst>
        <pc:spChg chg="del">
          <ac:chgData name="Qu, Chengyi" userId="9f02c3db-5b00-4063-9ad4-7cdd84fdd2bb" providerId="ADAL" clId="{331EE239-2956-444D-8509-6D8AE5784604}" dt="2025-04-02T19:27:26.656" v="10" actId="478"/>
          <ac:spMkLst>
            <pc:docMk/>
            <pc:sldMk cId="3096335365" sldId="411"/>
            <ac:spMk id="3" creationId="{065A08B6-B3F2-0947-8DA6-CF398E3CEC24}"/>
          </ac:spMkLst>
        </pc:spChg>
      </pc:sldChg>
      <pc:sldChg chg="del">
        <pc:chgData name="Qu, Chengyi" userId="9f02c3db-5b00-4063-9ad4-7cdd84fdd2bb" providerId="ADAL" clId="{331EE239-2956-444D-8509-6D8AE5784604}" dt="2025-04-02T19:29:56.750" v="14" actId="47"/>
        <pc:sldMkLst>
          <pc:docMk/>
          <pc:sldMk cId="4038715374" sldId="1255"/>
        </pc:sldMkLst>
      </pc:sldChg>
      <pc:sldChg chg="del">
        <pc:chgData name="Qu, Chengyi" userId="9f02c3db-5b00-4063-9ad4-7cdd84fdd2bb" providerId="ADAL" clId="{331EE239-2956-444D-8509-6D8AE5784604}" dt="2025-04-02T19:29:57.553" v="15" actId="47"/>
        <pc:sldMkLst>
          <pc:docMk/>
          <pc:sldMk cId="239755599" sldId="1256"/>
        </pc:sldMkLst>
      </pc:sldChg>
      <pc:sldChg chg="modSp mod">
        <pc:chgData name="Qu, Chengyi" userId="9f02c3db-5b00-4063-9ad4-7cdd84fdd2bb" providerId="ADAL" clId="{331EE239-2956-444D-8509-6D8AE5784604}" dt="2025-04-02T19:22:39.173" v="7"/>
        <pc:sldMkLst>
          <pc:docMk/>
          <pc:sldMk cId="2120514358" sldId="1257"/>
        </pc:sldMkLst>
        <pc:spChg chg="mod">
          <ac:chgData name="Qu, Chengyi" userId="9f02c3db-5b00-4063-9ad4-7cdd84fdd2bb" providerId="ADAL" clId="{331EE239-2956-444D-8509-6D8AE5784604}" dt="2025-04-02T19:22:39.173" v="7"/>
          <ac:spMkLst>
            <pc:docMk/>
            <pc:sldMk cId="2120514358" sldId="1257"/>
            <ac:spMk id="3" creationId="{5C112BC0-9499-035F-A9F1-C8888CCD6D4C}"/>
          </ac:spMkLst>
        </pc:spChg>
      </pc:sldChg>
      <pc:sldChg chg="modSp mod">
        <pc:chgData name="Qu, Chengyi" userId="9f02c3db-5b00-4063-9ad4-7cdd84fdd2bb" providerId="ADAL" clId="{331EE239-2956-444D-8509-6D8AE5784604}" dt="2025-04-02T19:22:42.088" v="9"/>
        <pc:sldMkLst>
          <pc:docMk/>
          <pc:sldMk cId="919834031" sldId="1258"/>
        </pc:sldMkLst>
        <pc:spChg chg="mod">
          <ac:chgData name="Qu, Chengyi" userId="9f02c3db-5b00-4063-9ad4-7cdd84fdd2bb" providerId="ADAL" clId="{331EE239-2956-444D-8509-6D8AE5784604}" dt="2025-04-02T19:22:42.088" v="9"/>
          <ac:spMkLst>
            <pc:docMk/>
            <pc:sldMk cId="919834031" sldId="1258"/>
            <ac:spMk id="3" creationId="{8D2AC8C4-8E28-C697-DCFB-C61861FA5A42}"/>
          </ac:spMkLst>
        </pc:spChg>
      </pc:sldChg>
      <pc:sldChg chg="modSp mod">
        <pc:chgData name="Qu, Chengyi" userId="9f02c3db-5b00-4063-9ad4-7cdd84fdd2bb" providerId="ADAL" clId="{331EE239-2956-444D-8509-6D8AE5784604}" dt="2025-04-02T19:29:51.108" v="12" actId="20577"/>
        <pc:sldMkLst>
          <pc:docMk/>
          <pc:sldMk cId="3745870871" sldId="1260"/>
        </pc:sldMkLst>
        <pc:spChg chg="mod">
          <ac:chgData name="Qu, Chengyi" userId="9f02c3db-5b00-4063-9ad4-7cdd84fdd2bb" providerId="ADAL" clId="{331EE239-2956-444D-8509-6D8AE5784604}" dt="2025-04-02T19:29:51.108" v="12" actId="20577"/>
          <ac:spMkLst>
            <pc:docMk/>
            <pc:sldMk cId="3745870871" sldId="1260"/>
            <ac:spMk id="3" creationId="{B795A57E-178A-F177-BE48-F933698465A6}"/>
          </ac:spMkLst>
        </pc:spChg>
      </pc:sldChg>
      <pc:sldMasterChg chg="del delSldLayout">
        <pc:chgData name="Qu, Chengyi" userId="9f02c3db-5b00-4063-9ad4-7cdd84fdd2bb" providerId="ADAL" clId="{331EE239-2956-444D-8509-6D8AE5784604}" dt="2025-04-02T19:29:55.859" v="13" actId="47"/>
        <pc:sldMasterMkLst>
          <pc:docMk/>
          <pc:sldMasterMk cId="739236253" sldId="2147483692"/>
        </pc:sldMasterMkLst>
        <pc:sldLayoutChg chg="del">
          <pc:chgData name="Qu, Chengyi" userId="9f02c3db-5b00-4063-9ad4-7cdd84fdd2bb" providerId="ADAL" clId="{331EE239-2956-444D-8509-6D8AE5784604}" dt="2025-04-02T19:29:55.859" v="13" actId="47"/>
          <pc:sldLayoutMkLst>
            <pc:docMk/>
            <pc:sldMasterMk cId="739236253" sldId="2147483692"/>
            <pc:sldLayoutMk cId="3916218876" sldId="2147483693"/>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3568439253" sldId="2147483694"/>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331496385" sldId="2147483695"/>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974694476" sldId="2147483696"/>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1112934890" sldId="2147483697"/>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1250321267" sldId="2147483698"/>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2355138482" sldId="2147483699"/>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1310252774" sldId="2147483700"/>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4246126308" sldId="2147483701"/>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3007040105" sldId="2147483702"/>
          </pc:sldLayoutMkLst>
        </pc:sldLayoutChg>
        <pc:sldLayoutChg chg="del">
          <pc:chgData name="Qu, Chengyi" userId="9f02c3db-5b00-4063-9ad4-7cdd84fdd2bb" providerId="ADAL" clId="{331EE239-2956-444D-8509-6D8AE5784604}" dt="2025-04-02T19:29:55.859" v="13" actId="47"/>
          <pc:sldLayoutMkLst>
            <pc:docMk/>
            <pc:sldMasterMk cId="739236253" sldId="2147483692"/>
            <pc:sldLayoutMk cId="775594334" sldId="2147483703"/>
          </pc:sldLayoutMkLst>
        </pc:sldLayoutChg>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ldChg>
      <pc:sldChg chg="modSp add del mod">
        <pc:chgData name="Qu, Chengyi" userId="9f02c3db-5b00-4063-9ad4-7cdd84fdd2bb" providerId="ADAL" clId="{B8A68927-8F0D-4FCF-A9AA-7717E2476521}" dt="2024-02-04T20:27:02.848" v="13"/>
        <pc:sldMkLst>
          <pc:docMk/>
          <pc:sldMk cId="1419336903" sldId="382"/>
        </pc:sldMkLst>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3507344199" sldId="1265"/>
        </pc:sldMkLst>
      </pc:sldChg>
      <pc:sldChg chg="modSp add del">
        <pc:chgData name="Qu, Chengyi" userId="9f02c3db-5b00-4063-9ad4-7cdd84fdd2bb" providerId="ADAL" clId="{71EBC684-37BE-40AE-943F-85B359DFBCAD}" dt="2024-01-09T16:38:21.366" v="389" actId="20577"/>
        <pc:sldMkLst>
          <pc:docMk/>
          <pc:sldMk cId="1835531626"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397B8C19-8C06-4BDE-A892-FDAC9BE24FA4}"/>
    <pc:docChg chg="undo custSel addSld delSld modSld delMainMaster">
      <pc:chgData name="Qu, Chengyi" userId="9f02c3db-5b00-4063-9ad4-7cdd84fdd2bb" providerId="ADAL" clId="{397B8C19-8C06-4BDE-A892-FDAC9BE24FA4}" dt="2024-02-12T02:06:05.828" v="155" actId="207"/>
      <pc:docMkLst>
        <pc:docMk/>
      </pc:docMkLst>
      <pc:sldChg chg="del">
        <pc:chgData name="Qu, Chengyi" userId="9f02c3db-5b00-4063-9ad4-7cdd84fdd2bb" providerId="ADAL" clId="{397B8C19-8C06-4BDE-A892-FDAC9BE24FA4}" dt="2024-02-11T21:50:24.593" v="3" actId="47"/>
        <pc:sldMkLst>
          <pc:docMk/>
          <pc:sldMk cId="1672428454" sldId="260"/>
        </pc:sldMkLst>
      </pc:sldChg>
      <pc:sldChg chg="del">
        <pc:chgData name="Qu, Chengyi" userId="9f02c3db-5b00-4063-9ad4-7cdd84fdd2bb" providerId="ADAL" clId="{397B8C19-8C06-4BDE-A892-FDAC9BE24FA4}" dt="2024-02-11T21:50:24.593" v="3" actId="47"/>
        <pc:sldMkLst>
          <pc:docMk/>
          <pc:sldMk cId="3926442091" sldId="278"/>
        </pc:sldMkLst>
      </pc:sldChg>
      <pc:sldChg chg="del">
        <pc:chgData name="Qu, Chengyi" userId="9f02c3db-5b00-4063-9ad4-7cdd84fdd2bb" providerId="ADAL" clId="{397B8C19-8C06-4BDE-A892-FDAC9BE24FA4}" dt="2024-02-11T21:50:24.593" v="3" actId="47"/>
        <pc:sldMkLst>
          <pc:docMk/>
          <pc:sldMk cId="31746736" sldId="392"/>
        </pc:sldMkLst>
      </pc:sldChg>
      <pc:sldChg chg="del">
        <pc:chgData name="Qu, Chengyi" userId="9f02c3db-5b00-4063-9ad4-7cdd84fdd2bb" providerId="ADAL" clId="{397B8C19-8C06-4BDE-A892-FDAC9BE24FA4}" dt="2024-02-11T21:50:24.593" v="3" actId="47"/>
        <pc:sldMkLst>
          <pc:docMk/>
          <pc:sldMk cId="3184566003" sldId="393"/>
        </pc:sldMkLst>
      </pc:sldChg>
      <pc:sldChg chg="del">
        <pc:chgData name="Qu, Chengyi" userId="9f02c3db-5b00-4063-9ad4-7cdd84fdd2bb" providerId="ADAL" clId="{397B8C19-8C06-4BDE-A892-FDAC9BE24FA4}" dt="2024-02-11T21:50:24.593" v="3" actId="47"/>
        <pc:sldMkLst>
          <pc:docMk/>
          <pc:sldMk cId="1671043101" sldId="394"/>
        </pc:sldMkLst>
      </pc:sldChg>
      <pc:sldChg chg="del">
        <pc:chgData name="Qu, Chengyi" userId="9f02c3db-5b00-4063-9ad4-7cdd84fdd2bb" providerId="ADAL" clId="{397B8C19-8C06-4BDE-A892-FDAC9BE24FA4}" dt="2024-02-11T21:50:24.593" v="3" actId="47"/>
        <pc:sldMkLst>
          <pc:docMk/>
          <pc:sldMk cId="4219989565" sldId="395"/>
        </pc:sldMkLst>
      </pc:sldChg>
      <pc:sldChg chg="del">
        <pc:chgData name="Qu, Chengyi" userId="9f02c3db-5b00-4063-9ad4-7cdd84fdd2bb" providerId="ADAL" clId="{397B8C19-8C06-4BDE-A892-FDAC9BE24FA4}" dt="2024-02-11T21:50:24.593" v="3" actId="47"/>
        <pc:sldMkLst>
          <pc:docMk/>
          <pc:sldMk cId="1790099490" sldId="396"/>
        </pc:sldMkLst>
      </pc:sldChg>
      <pc:sldChg chg="del">
        <pc:chgData name="Qu, Chengyi" userId="9f02c3db-5b00-4063-9ad4-7cdd84fdd2bb" providerId="ADAL" clId="{397B8C19-8C06-4BDE-A892-FDAC9BE24FA4}" dt="2024-02-11T21:50:24.593" v="3" actId="47"/>
        <pc:sldMkLst>
          <pc:docMk/>
          <pc:sldMk cId="3002205896" sldId="398"/>
        </pc:sldMkLst>
      </pc:sldChg>
      <pc:sldChg chg="del">
        <pc:chgData name="Qu, Chengyi" userId="9f02c3db-5b00-4063-9ad4-7cdd84fdd2bb" providerId="ADAL" clId="{397B8C19-8C06-4BDE-A892-FDAC9BE24FA4}" dt="2024-02-11T21:50:24.593" v="3" actId="47"/>
        <pc:sldMkLst>
          <pc:docMk/>
          <pc:sldMk cId="1342671193" sldId="399"/>
        </pc:sldMkLst>
      </pc:sldChg>
      <pc:sldChg chg="del">
        <pc:chgData name="Qu, Chengyi" userId="9f02c3db-5b00-4063-9ad4-7cdd84fdd2bb" providerId="ADAL" clId="{397B8C19-8C06-4BDE-A892-FDAC9BE24FA4}" dt="2024-02-11T21:50:24.593" v="3" actId="47"/>
        <pc:sldMkLst>
          <pc:docMk/>
          <pc:sldMk cId="646371862" sldId="400"/>
        </pc:sldMkLst>
      </pc:sldChg>
      <pc:sldChg chg="del">
        <pc:chgData name="Qu, Chengyi" userId="9f02c3db-5b00-4063-9ad4-7cdd84fdd2bb" providerId="ADAL" clId="{397B8C19-8C06-4BDE-A892-FDAC9BE24FA4}" dt="2024-02-11T21:50:24.593" v="3" actId="47"/>
        <pc:sldMkLst>
          <pc:docMk/>
          <pc:sldMk cId="3946897576" sldId="401"/>
        </pc:sldMkLst>
      </pc:sldChg>
      <pc:sldChg chg="del">
        <pc:chgData name="Qu, Chengyi" userId="9f02c3db-5b00-4063-9ad4-7cdd84fdd2bb" providerId="ADAL" clId="{397B8C19-8C06-4BDE-A892-FDAC9BE24FA4}" dt="2024-02-11T21:50:24.593" v="3" actId="47"/>
        <pc:sldMkLst>
          <pc:docMk/>
          <pc:sldMk cId="3446725777" sldId="418"/>
        </pc:sldMkLst>
      </pc:sldChg>
      <pc:sldChg chg="del">
        <pc:chgData name="Qu, Chengyi" userId="9f02c3db-5b00-4063-9ad4-7cdd84fdd2bb" providerId="ADAL" clId="{397B8C19-8C06-4BDE-A892-FDAC9BE24FA4}" dt="2024-02-11T21:50:24.593" v="3" actId="47"/>
        <pc:sldMkLst>
          <pc:docMk/>
          <pc:sldMk cId="928474287" sldId="419"/>
        </pc:sldMkLst>
      </pc:sldChg>
      <pc:sldChg chg="del">
        <pc:chgData name="Qu, Chengyi" userId="9f02c3db-5b00-4063-9ad4-7cdd84fdd2bb" providerId="ADAL" clId="{397B8C19-8C06-4BDE-A892-FDAC9BE24FA4}" dt="2024-02-11T21:50:24.593" v="3" actId="47"/>
        <pc:sldMkLst>
          <pc:docMk/>
          <pc:sldMk cId="3460760720" sldId="421"/>
        </pc:sldMkLst>
      </pc:sldChg>
      <pc:sldChg chg="del">
        <pc:chgData name="Qu, Chengyi" userId="9f02c3db-5b00-4063-9ad4-7cdd84fdd2bb" providerId="ADAL" clId="{397B8C19-8C06-4BDE-A892-FDAC9BE24FA4}" dt="2024-02-11T21:50:24.593" v="3" actId="47"/>
        <pc:sldMkLst>
          <pc:docMk/>
          <pc:sldMk cId="2216415802" sldId="422"/>
        </pc:sldMkLst>
      </pc:sldChg>
      <pc:sldChg chg="delSp modSp add del mod delAnim">
        <pc:chgData name="Qu, Chengyi" userId="9f02c3db-5b00-4063-9ad4-7cdd84fdd2bb" providerId="ADAL" clId="{397B8C19-8C06-4BDE-A892-FDAC9BE24FA4}" dt="2024-02-11T21:53:37.163" v="13" actId="478"/>
        <pc:sldMkLst>
          <pc:docMk/>
          <pc:sldMk cId="1927004406" sldId="633"/>
        </pc:sldMkLst>
      </pc:sldChg>
      <pc:sldChg chg="modSp add del">
        <pc:chgData name="Qu, Chengyi" userId="9f02c3db-5b00-4063-9ad4-7cdd84fdd2bb" providerId="ADAL" clId="{397B8C19-8C06-4BDE-A892-FDAC9BE24FA4}" dt="2024-02-11T21:51:32.163" v="9"/>
        <pc:sldMkLst>
          <pc:docMk/>
          <pc:sldMk cId="3327658120" sldId="634"/>
        </pc:sldMkLst>
      </pc:sldChg>
      <pc:sldChg chg="modSp add del">
        <pc:chgData name="Qu, Chengyi" userId="9f02c3db-5b00-4063-9ad4-7cdd84fdd2bb" providerId="ADAL" clId="{397B8C19-8C06-4BDE-A892-FDAC9BE24FA4}" dt="2024-02-11T21:51:32.163" v="9"/>
        <pc:sldMkLst>
          <pc:docMk/>
          <pc:sldMk cId="2072688855" sldId="635"/>
        </pc:sldMkLst>
      </pc:sldChg>
      <pc:sldChg chg="modSp add del">
        <pc:chgData name="Qu, Chengyi" userId="9f02c3db-5b00-4063-9ad4-7cdd84fdd2bb" providerId="ADAL" clId="{397B8C19-8C06-4BDE-A892-FDAC9BE24FA4}" dt="2024-02-11T21:51:32.163" v="9"/>
        <pc:sldMkLst>
          <pc:docMk/>
          <pc:sldMk cId="1581542834" sldId="636"/>
        </pc:sldMkLst>
      </pc:sldChg>
      <pc:sldChg chg="modSp add del">
        <pc:chgData name="Qu, Chengyi" userId="9f02c3db-5b00-4063-9ad4-7cdd84fdd2bb" providerId="ADAL" clId="{397B8C19-8C06-4BDE-A892-FDAC9BE24FA4}" dt="2024-02-11T21:51:32.163" v="9"/>
        <pc:sldMkLst>
          <pc:docMk/>
          <pc:sldMk cId="3334244613" sldId="637"/>
        </pc:sldMkLst>
      </pc:sldChg>
      <pc:sldChg chg="add del">
        <pc:chgData name="Qu, Chengyi" userId="9f02c3db-5b00-4063-9ad4-7cdd84fdd2bb" providerId="ADAL" clId="{397B8C19-8C06-4BDE-A892-FDAC9BE24FA4}" dt="2024-02-11T21:51:32.163" v="9"/>
        <pc:sldMkLst>
          <pc:docMk/>
          <pc:sldMk cId="2570886114" sldId="638"/>
        </pc:sldMkLst>
      </pc:sldChg>
      <pc:sldChg chg="add del">
        <pc:chgData name="Qu, Chengyi" userId="9f02c3db-5b00-4063-9ad4-7cdd84fdd2bb" providerId="ADAL" clId="{397B8C19-8C06-4BDE-A892-FDAC9BE24FA4}" dt="2024-02-11T21:51:32.163" v="9"/>
        <pc:sldMkLst>
          <pc:docMk/>
          <pc:sldMk cId="1039379895" sldId="639"/>
        </pc:sldMkLst>
      </pc:sldChg>
      <pc:sldChg chg="add del">
        <pc:chgData name="Qu, Chengyi" userId="9f02c3db-5b00-4063-9ad4-7cdd84fdd2bb" providerId="ADAL" clId="{397B8C19-8C06-4BDE-A892-FDAC9BE24FA4}" dt="2024-02-11T21:51:32.163" v="9"/>
        <pc:sldMkLst>
          <pc:docMk/>
          <pc:sldMk cId="1913390666" sldId="640"/>
        </pc:sldMkLst>
      </pc:sldChg>
      <pc:sldChg chg="addSp modSp add del mod">
        <pc:chgData name="Qu, Chengyi" userId="9f02c3db-5b00-4063-9ad4-7cdd84fdd2bb" providerId="ADAL" clId="{397B8C19-8C06-4BDE-A892-FDAC9BE24FA4}" dt="2024-02-11T22:10:58.364" v="96" actId="20577"/>
        <pc:sldMkLst>
          <pc:docMk/>
          <pc:sldMk cId="3742767098" sldId="641"/>
        </pc:sldMkLst>
      </pc:sldChg>
      <pc:sldChg chg="modSp add del mod">
        <pc:chgData name="Qu, Chengyi" userId="9f02c3db-5b00-4063-9ad4-7cdd84fdd2bb" providerId="ADAL" clId="{397B8C19-8C06-4BDE-A892-FDAC9BE24FA4}" dt="2024-02-11T21:51:32.163" v="9"/>
        <pc:sldMkLst>
          <pc:docMk/>
          <pc:sldMk cId="1210879731" sldId="643"/>
        </pc:sldMkLst>
      </pc:sldChg>
      <pc:sldChg chg="modSp add del mod modNotesTx">
        <pc:chgData name="Qu, Chengyi" userId="9f02c3db-5b00-4063-9ad4-7cdd84fdd2bb" providerId="ADAL" clId="{397B8C19-8C06-4BDE-A892-FDAC9BE24FA4}" dt="2024-02-11T22:29:31.245" v="149"/>
        <pc:sldMkLst>
          <pc:docMk/>
          <pc:sldMk cId="3403893922" sldId="644"/>
        </pc:sldMkLst>
      </pc:sldChg>
      <pc:sldChg chg="add del">
        <pc:chgData name="Qu, Chengyi" userId="9f02c3db-5b00-4063-9ad4-7cdd84fdd2bb" providerId="ADAL" clId="{397B8C19-8C06-4BDE-A892-FDAC9BE24FA4}" dt="2024-02-11T21:51:32.163" v="9"/>
        <pc:sldMkLst>
          <pc:docMk/>
          <pc:sldMk cId="1668754033" sldId="645"/>
        </pc:sldMkLst>
      </pc:sldChg>
      <pc:sldChg chg="add del">
        <pc:chgData name="Qu, Chengyi" userId="9f02c3db-5b00-4063-9ad4-7cdd84fdd2bb" providerId="ADAL" clId="{397B8C19-8C06-4BDE-A892-FDAC9BE24FA4}" dt="2024-02-11T21:51:32.163" v="9"/>
        <pc:sldMkLst>
          <pc:docMk/>
          <pc:sldMk cId="1881150535" sldId="646"/>
        </pc:sldMkLst>
      </pc:sldChg>
      <pc:sldChg chg="add del">
        <pc:chgData name="Qu, Chengyi" userId="9f02c3db-5b00-4063-9ad4-7cdd84fdd2bb" providerId="ADAL" clId="{397B8C19-8C06-4BDE-A892-FDAC9BE24FA4}" dt="2024-02-11T21:52:26.671" v="11"/>
        <pc:sldMkLst>
          <pc:docMk/>
          <pc:sldMk cId="456788748" sldId="672"/>
        </pc:sldMkLst>
      </pc:sldChg>
      <pc:sldChg chg="add del">
        <pc:chgData name="Qu, Chengyi" userId="9f02c3db-5b00-4063-9ad4-7cdd84fdd2bb" providerId="ADAL" clId="{397B8C19-8C06-4BDE-A892-FDAC9BE24FA4}" dt="2024-02-11T21:52:26.671" v="11"/>
        <pc:sldMkLst>
          <pc:docMk/>
          <pc:sldMk cId="96406873" sldId="673"/>
        </pc:sldMkLst>
      </pc:sldChg>
      <pc:sldChg chg="add del">
        <pc:chgData name="Qu, Chengyi" userId="9f02c3db-5b00-4063-9ad4-7cdd84fdd2bb" providerId="ADAL" clId="{397B8C19-8C06-4BDE-A892-FDAC9BE24FA4}" dt="2024-02-11T21:52:26.671" v="11"/>
        <pc:sldMkLst>
          <pc:docMk/>
          <pc:sldMk cId="4154517867" sldId="674"/>
        </pc:sldMkLst>
      </pc:sldChg>
      <pc:sldChg chg="add del">
        <pc:chgData name="Qu, Chengyi" userId="9f02c3db-5b00-4063-9ad4-7cdd84fdd2bb" providerId="ADAL" clId="{397B8C19-8C06-4BDE-A892-FDAC9BE24FA4}" dt="2024-02-11T21:52:26.671" v="11"/>
        <pc:sldMkLst>
          <pc:docMk/>
          <pc:sldMk cId="3333933496" sldId="675"/>
        </pc:sldMkLst>
      </pc:sldChg>
      <pc:sldChg chg="add del">
        <pc:chgData name="Qu, Chengyi" userId="9f02c3db-5b00-4063-9ad4-7cdd84fdd2bb" providerId="ADAL" clId="{397B8C19-8C06-4BDE-A892-FDAC9BE24FA4}" dt="2024-02-11T21:52:26.671" v="11"/>
        <pc:sldMkLst>
          <pc:docMk/>
          <pc:sldMk cId="715274724" sldId="676"/>
        </pc:sldMkLst>
      </pc:sldChg>
      <pc:sldChg chg="add del">
        <pc:chgData name="Qu, Chengyi" userId="9f02c3db-5b00-4063-9ad4-7cdd84fdd2bb" providerId="ADAL" clId="{397B8C19-8C06-4BDE-A892-FDAC9BE24FA4}" dt="2024-02-11T21:52:26.671" v="11"/>
        <pc:sldMkLst>
          <pc:docMk/>
          <pc:sldMk cId="257868271" sldId="677"/>
        </pc:sldMkLst>
      </pc:sldChg>
      <pc:sldChg chg="add del">
        <pc:chgData name="Qu, Chengyi" userId="9f02c3db-5b00-4063-9ad4-7cdd84fdd2bb" providerId="ADAL" clId="{397B8C19-8C06-4BDE-A892-FDAC9BE24FA4}" dt="2024-02-11T21:52:26.671" v="11"/>
        <pc:sldMkLst>
          <pc:docMk/>
          <pc:sldMk cId="3746342220" sldId="678"/>
        </pc:sldMkLst>
      </pc:sldChg>
      <pc:sldChg chg="add del">
        <pc:chgData name="Qu, Chengyi" userId="9f02c3db-5b00-4063-9ad4-7cdd84fdd2bb" providerId="ADAL" clId="{397B8C19-8C06-4BDE-A892-FDAC9BE24FA4}" dt="2024-02-11T21:52:26.671" v="11"/>
        <pc:sldMkLst>
          <pc:docMk/>
          <pc:sldMk cId="3589473169" sldId="679"/>
        </pc:sldMkLst>
      </pc:sldChg>
      <pc:sldChg chg="add del">
        <pc:chgData name="Qu, Chengyi" userId="9f02c3db-5b00-4063-9ad4-7cdd84fdd2bb" providerId="ADAL" clId="{397B8C19-8C06-4BDE-A892-FDAC9BE24FA4}" dt="2024-02-11T21:52:26.671" v="11"/>
        <pc:sldMkLst>
          <pc:docMk/>
          <pc:sldMk cId="3560384563" sldId="680"/>
        </pc:sldMkLst>
      </pc:sldChg>
      <pc:sldChg chg="add del modNotes modNotesTx">
        <pc:chgData name="Qu, Chengyi" userId="9f02c3db-5b00-4063-9ad4-7cdd84fdd2bb" providerId="ADAL" clId="{397B8C19-8C06-4BDE-A892-FDAC9BE24FA4}" dt="2024-02-11T22:38:27.540" v="151"/>
        <pc:sldMkLst>
          <pc:docMk/>
          <pc:sldMk cId="2417826034" sldId="681"/>
        </pc:sldMkLst>
      </pc:sldChg>
      <pc:sldChg chg="add del">
        <pc:chgData name="Qu, Chengyi" userId="9f02c3db-5b00-4063-9ad4-7cdd84fdd2bb" providerId="ADAL" clId="{397B8C19-8C06-4BDE-A892-FDAC9BE24FA4}" dt="2024-02-11T21:52:26.671" v="11"/>
        <pc:sldMkLst>
          <pc:docMk/>
          <pc:sldMk cId="1487987344" sldId="682"/>
        </pc:sldMkLst>
      </pc:sldChg>
      <pc:sldChg chg="add del">
        <pc:chgData name="Qu, Chengyi" userId="9f02c3db-5b00-4063-9ad4-7cdd84fdd2bb" providerId="ADAL" clId="{397B8C19-8C06-4BDE-A892-FDAC9BE24FA4}" dt="2024-02-11T21:52:26.671" v="11"/>
        <pc:sldMkLst>
          <pc:docMk/>
          <pc:sldMk cId="2453424196" sldId="683"/>
        </pc:sldMkLst>
      </pc:sldChg>
      <pc:sldChg chg="add del">
        <pc:chgData name="Qu, Chengyi" userId="9f02c3db-5b00-4063-9ad4-7cdd84fdd2bb" providerId="ADAL" clId="{397B8C19-8C06-4BDE-A892-FDAC9BE24FA4}" dt="2024-02-11T21:52:26.671" v="11"/>
        <pc:sldMkLst>
          <pc:docMk/>
          <pc:sldMk cId="2152457748" sldId="684"/>
        </pc:sldMkLst>
      </pc:sldChg>
      <pc:sldChg chg="add del">
        <pc:chgData name="Qu, Chengyi" userId="9f02c3db-5b00-4063-9ad4-7cdd84fdd2bb" providerId="ADAL" clId="{397B8C19-8C06-4BDE-A892-FDAC9BE24FA4}" dt="2024-02-11T21:52:26.671" v="11"/>
        <pc:sldMkLst>
          <pc:docMk/>
          <pc:sldMk cId="2108412039" sldId="685"/>
        </pc:sldMkLst>
      </pc:sldChg>
      <pc:sldChg chg="add del">
        <pc:chgData name="Qu, Chengyi" userId="9f02c3db-5b00-4063-9ad4-7cdd84fdd2bb" providerId="ADAL" clId="{397B8C19-8C06-4BDE-A892-FDAC9BE24FA4}" dt="2024-02-11T21:52:26.671" v="11"/>
        <pc:sldMkLst>
          <pc:docMk/>
          <pc:sldMk cId="3783357540" sldId="686"/>
        </pc:sldMkLst>
      </pc:sldChg>
      <pc:sldChg chg="add del">
        <pc:chgData name="Qu, Chengyi" userId="9f02c3db-5b00-4063-9ad4-7cdd84fdd2bb" providerId="ADAL" clId="{397B8C19-8C06-4BDE-A892-FDAC9BE24FA4}" dt="2024-02-11T21:52:26.671" v="11"/>
        <pc:sldMkLst>
          <pc:docMk/>
          <pc:sldMk cId="1311487720" sldId="687"/>
        </pc:sldMkLst>
      </pc:sldChg>
      <pc:sldChg chg="add del">
        <pc:chgData name="Qu, Chengyi" userId="9f02c3db-5b00-4063-9ad4-7cdd84fdd2bb" providerId="ADAL" clId="{397B8C19-8C06-4BDE-A892-FDAC9BE24FA4}" dt="2024-02-11T21:52:26.671" v="11"/>
        <pc:sldMkLst>
          <pc:docMk/>
          <pc:sldMk cId="1498789726" sldId="688"/>
        </pc:sldMkLst>
      </pc:sldChg>
      <pc:sldChg chg="add del">
        <pc:chgData name="Qu, Chengyi" userId="9f02c3db-5b00-4063-9ad4-7cdd84fdd2bb" providerId="ADAL" clId="{397B8C19-8C06-4BDE-A892-FDAC9BE24FA4}" dt="2024-02-11T21:52:26.671" v="11"/>
        <pc:sldMkLst>
          <pc:docMk/>
          <pc:sldMk cId="777063748" sldId="689"/>
        </pc:sldMkLst>
      </pc:sldChg>
      <pc:sldChg chg="add del">
        <pc:chgData name="Qu, Chengyi" userId="9f02c3db-5b00-4063-9ad4-7cdd84fdd2bb" providerId="ADAL" clId="{397B8C19-8C06-4BDE-A892-FDAC9BE24FA4}" dt="2024-02-12T00:48:33.795" v="152" actId="47"/>
        <pc:sldMkLst>
          <pc:docMk/>
          <pc:sldMk cId="4116137758" sldId="690"/>
        </pc:sldMkLst>
      </pc:sldChg>
      <pc:sldChg chg="add del">
        <pc:chgData name="Qu, Chengyi" userId="9f02c3db-5b00-4063-9ad4-7cdd84fdd2bb" providerId="ADAL" clId="{397B8C19-8C06-4BDE-A892-FDAC9BE24FA4}" dt="2024-02-12T00:48:33.795" v="152" actId="47"/>
        <pc:sldMkLst>
          <pc:docMk/>
          <pc:sldMk cId="474055754" sldId="691"/>
        </pc:sldMkLst>
      </pc:sldChg>
      <pc:sldChg chg="add del">
        <pc:chgData name="Qu, Chengyi" userId="9f02c3db-5b00-4063-9ad4-7cdd84fdd2bb" providerId="ADAL" clId="{397B8C19-8C06-4BDE-A892-FDAC9BE24FA4}" dt="2024-02-12T00:48:33.795" v="152" actId="47"/>
        <pc:sldMkLst>
          <pc:docMk/>
          <pc:sldMk cId="460341792" sldId="692"/>
        </pc:sldMkLst>
      </pc:sldChg>
      <pc:sldChg chg="add del">
        <pc:chgData name="Qu, Chengyi" userId="9f02c3db-5b00-4063-9ad4-7cdd84fdd2bb" providerId="ADAL" clId="{397B8C19-8C06-4BDE-A892-FDAC9BE24FA4}" dt="2024-02-11T21:52:26.671" v="11"/>
        <pc:sldMkLst>
          <pc:docMk/>
          <pc:sldMk cId="1989709339" sldId="693"/>
        </pc:sldMkLst>
      </pc:sldChg>
      <pc:sldChg chg="add del">
        <pc:chgData name="Qu, Chengyi" userId="9f02c3db-5b00-4063-9ad4-7cdd84fdd2bb" providerId="ADAL" clId="{397B8C19-8C06-4BDE-A892-FDAC9BE24FA4}" dt="2024-02-11T21:52:26.671" v="11"/>
        <pc:sldMkLst>
          <pc:docMk/>
          <pc:sldMk cId="1913387589" sldId="694"/>
        </pc:sldMkLst>
      </pc:sldChg>
      <pc:sldChg chg="add del">
        <pc:chgData name="Qu, Chengyi" userId="9f02c3db-5b00-4063-9ad4-7cdd84fdd2bb" providerId="ADAL" clId="{397B8C19-8C06-4BDE-A892-FDAC9BE24FA4}" dt="2024-02-11T21:52:26.671" v="11"/>
        <pc:sldMkLst>
          <pc:docMk/>
          <pc:sldMk cId="3744046807" sldId="695"/>
        </pc:sldMkLst>
      </pc:sldChg>
      <pc:sldChg chg="add del">
        <pc:chgData name="Qu, Chengyi" userId="9f02c3db-5b00-4063-9ad4-7cdd84fdd2bb" providerId="ADAL" clId="{397B8C19-8C06-4BDE-A892-FDAC9BE24FA4}" dt="2024-02-12T00:48:33.795" v="152" actId="47"/>
        <pc:sldMkLst>
          <pc:docMk/>
          <pc:sldMk cId="2377650407" sldId="696"/>
        </pc:sldMkLst>
      </pc:sldChg>
      <pc:sldChg chg="add del">
        <pc:chgData name="Qu, Chengyi" userId="9f02c3db-5b00-4063-9ad4-7cdd84fdd2bb" providerId="ADAL" clId="{397B8C19-8C06-4BDE-A892-FDAC9BE24FA4}" dt="2024-02-12T00:48:33.795" v="152" actId="47"/>
        <pc:sldMkLst>
          <pc:docMk/>
          <pc:sldMk cId="1774760496" sldId="697"/>
        </pc:sldMkLst>
      </pc:sldChg>
      <pc:sldChg chg="add del">
        <pc:chgData name="Qu, Chengyi" userId="9f02c3db-5b00-4063-9ad4-7cdd84fdd2bb" providerId="ADAL" clId="{397B8C19-8C06-4BDE-A892-FDAC9BE24FA4}" dt="2024-02-11T21:52:36.183" v="12" actId="47"/>
        <pc:sldMkLst>
          <pc:docMk/>
          <pc:sldMk cId="1361360619" sldId="698"/>
        </pc:sldMkLst>
      </pc:sldChg>
      <pc:sldChg chg="del">
        <pc:chgData name="Qu, Chengyi" userId="9f02c3db-5b00-4063-9ad4-7cdd84fdd2bb" providerId="ADAL" clId="{397B8C19-8C06-4BDE-A892-FDAC9BE24FA4}" dt="2024-02-11T21:50:24.593" v="3" actId="47"/>
        <pc:sldMkLst>
          <pc:docMk/>
          <pc:sldMk cId="684431789" sldId="701"/>
        </pc:sldMkLst>
      </pc:sldChg>
      <pc:sldChg chg="del">
        <pc:chgData name="Qu, Chengyi" userId="9f02c3db-5b00-4063-9ad4-7cdd84fdd2bb" providerId="ADAL" clId="{397B8C19-8C06-4BDE-A892-FDAC9BE24FA4}" dt="2024-02-11T21:50:24.593" v="3" actId="47"/>
        <pc:sldMkLst>
          <pc:docMk/>
          <pc:sldMk cId="2889163335" sldId="702"/>
        </pc:sldMkLst>
      </pc:sldChg>
      <pc:sldChg chg="del">
        <pc:chgData name="Qu, Chengyi" userId="9f02c3db-5b00-4063-9ad4-7cdd84fdd2bb" providerId="ADAL" clId="{397B8C19-8C06-4BDE-A892-FDAC9BE24FA4}" dt="2024-02-11T21:50:24.593" v="3" actId="47"/>
        <pc:sldMkLst>
          <pc:docMk/>
          <pc:sldMk cId="3651479284" sldId="703"/>
        </pc:sldMkLst>
      </pc:sldChg>
      <pc:sldChg chg="modSp mod">
        <pc:chgData name="Qu, Chengyi" userId="9f02c3db-5b00-4063-9ad4-7cdd84fdd2bb" providerId="ADAL" clId="{397B8C19-8C06-4BDE-A892-FDAC9BE24FA4}" dt="2024-02-11T21:50:20.772" v="2" actId="207"/>
        <pc:sldMkLst>
          <pc:docMk/>
          <pc:sldMk cId="3507344199" sldId="1265"/>
        </pc:sldMkLst>
      </pc:sldChg>
      <pc:sldChg chg="del">
        <pc:chgData name="Qu, Chengyi" userId="9f02c3db-5b00-4063-9ad4-7cdd84fdd2bb" providerId="ADAL" clId="{397B8C19-8C06-4BDE-A892-FDAC9BE24FA4}" dt="2024-02-11T21:50:24.593" v="3" actId="47"/>
        <pc:sldMkLst>
          <pc:docMk/>
          <pc:sldMk cId="1996591682" sldId="1266"/>
        </pc:sldMkLst>
      </pc:sldChg>
      <pc:sldChg chg="modSp add mod">
        <pc:chgData name="Qu, Chengyi" userId="9f02c3db-5b00-4063-9ad4-7cdd84fdd2bb" providerId="ADAL" clId="{397B8C19-8C06-4BDE-A892-FDAC9BE24FA4}" dt="2024-02-12T02:06:05.828" v="155" actId="207"/>
        <pc:sldMkLst>
          <pc:docMk/>
          <pc:sldMk cId="3209912214" sldId="1266"/>
        </pc:sldMkLst>
      </pc:sldChg>
      <pc:sldChg chg="del">
        <pc:chgData name="Qu, Chengyi" userId="9f02c3db-5b00-4063-9ad4-7cdd84fdd2bb" providerId="ADAL" clId="{397B8C19-8C06-4BDE-A892-FDAC9BE24FA4}" dt="2024-02-11T21:50:24.593" v="3" actId="47"/>
        <pc:sldMkLst>
          <pc:docMk/>
          <pc:sldMk cId="1438909993" sldId="1267"/>
        </pc:sldMkLst>
      </pc:sldChg>
      <pc:sldChg chg="del">
        <pc:chgData name="Qu, Chengyi" userId="9f02c3db-5b00-4063-9ad4-7cdd84fdd2bb" providerId="ADAL" clId="{397B8C19-8C06-4BDE-A892-FDAC9BE24FA4}" dt="2024-02-11T21:50:24.593" v="3" actId="47"/>
        <pc:sldMkLst>
          <pc:docMk/>
          <pc:sldMk cId="3416110985" sldId="1268"/>
        </pc:sldMkLst>
      </pc:sldChg>
      <pc:sldChg chg="del">
        <pc:chgData name="Qu, Chengyi" userId="9f02c3db-5b00-4063-9ad4-7cdd84fdd2bb" providerId="ADAL" clId="{397B8C19-8C06-4BDE-A892-FDAC9BE24FA4}" dt="2024-02-11T21:50:24.593" v="3" actId="47"/>
        <pc:sldMkLst>
          <pc:docMk/>
          <pc:sldMk cId="2561194058" sldId="1269"/>
        </pc:sldMkLst>
      </pc:sldChg>
      <pc:sldChg chg="del">
        <pc:chgData name="Qu, Chengyi" userId="9f02c3db-5b00-4063-9ad4-7cdd84fdd2bb" providerId="ADAL" clId="{397B8C19-8C06-4BDE-A892-FDAC9BE24FA4}" dt="2024-02-11T21:50:24.593" v="3" actId="47"/>
        <pc:sldMkLst>
          <pc:docMk/>
          <pc:sldMk cId="2354105606" sldId="1270"/>
        </pc:sldMkLst>
      </pc:sldChg>
      <pc:sldChg chg="del">
        <pc:chgData name="Qu, Chengyi" userId="9f02c3db-5b00-4063-9ad4-7cdd84fdd2bb" providerId="ADAL" clId="{397B8C19-8C06-4BDE-A892-FDAC9BE24FA4}" dt="2024-02-11T21:50:24.593" v="3" actId="47"/>
        <pc:sldMkLst>
          <pc:docMk/>
          <pc:sldMk cId="1052560923" sldId="1271"/>
        </pc:sldMkLst>
      </pc:sldChg>
      <pc:sldChg chg="del">
        <pc:chgData name="Qu, Chengyi" userId="9f02c3db-5b00-4063-9ad4-7cdd84fdd2bb" providerId="ADAL" clId="{397B8C19-8C06-4BDE-A892-FDAC9BE24FA4}" dt="2024-02-11T21:50:24.593" v="3" actId="47"/>
        <pc:sldMkLst>
          <pc:docMk/>
          <pc:sldMk cId="1187497349" sldId="1272"/>
        </pc:sldMkLst>
      </pc:sldChg>
      <pc:sldChg chg="del">
        <pc:chgData name="Qu, Chengyi" userId="9f02c3db-5b00-4063-9ad4-7cdd84fdd2bb" providerId="ADAL" clId="{397B8C19-8C06-4BDE-A892-FDAC9BE24FA4}" dt="2024-02-11T21:50:24.593" v="3" actId="47"/>
        <pc:sldMkLst>
          <pc:docMk/>
          <pc:sldMk cId="1285252224" sldId="1273"/>
        </pc:sldMkLst>
      </pc:sldChg>
      <pc:sldMasterChg chg="del delSldLayout">
        <pc:chgData name="Qu, Chengyi" userId="9f02c3db-5b00-4063-9ad4-7cdd84fdd2bb" providerId="ADAL" clId="{397B8C19-8C06-4BDE-A892-FDAC9BE24FA4}" dt="2024-02-11T21:50:24.593" v="3" actId="47"/>
        <pc:sldMasterMkLst>
          <pc:docMk/>
          <pc:sldMasterMk cId="3956959006" sldId="2147483683"/>
        </pc:sldMasterMkLst>
        <pc:sldLayoutChg chg="del">
          <pc:chgData name="Qu, Chengyi" userId="9f02c3db-5b00-4063-9ad4-7cdd84fdd2bb" providerId="ADAL" clId="{397B8C19-8C06-4BDE-A892-FDAC9BE24FA4}" dt="2024-02-11T21:50:24.593" v="3" actId="47"/>
          <pc:sldLayoutMkLst>
            <pc:docMk/>
            <pc:sldMasterMk cId="3956959006" sldId="2147483683"/>
            <pc:sldLayoutMk cId="124677316" sldId="214748368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258750162" sldId="214748368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974488293" sldId="2147483686"/>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891729509" sldId="2147483687"/>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437564073" sldId="2147483688"/>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655653278" sldId="2147483689"/>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132126416" sldId="2147483690"/>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157330065" sldId="2147483691"/>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914932427" sldId="2147483692"/>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683540054" sldId="2147483693"/>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556580992" sldId="214748369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6637938" sldId="214748369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34463460" sldId="21474836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4/2/2025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332611-E284-1146-84AA-0618291A9B5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0117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971ac212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971ac212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971ac212b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971ac212b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971ac212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971ac21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3a063f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3a063f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8fde5e7c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8fde5e7c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478954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80232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825140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17752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7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710111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44089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16632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62298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792717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64764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42456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7017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6968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8509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7337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01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109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4673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6353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00348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6516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8273562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8164072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65999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drone.com/resources/incidents/all" TargetMode="External"/><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hyperlink" Target="https://www.kaspersky.com/blog/drone-incidents/290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4 – Security Analytics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59372" y="1030860"/>
            <a:ext cx="8229600" cy="2272335"/>
          </a:xfrm>
        </p:spPr>
        <p:txBody>
          <a:bodyPr>
            <a:normAutofit lnSpcReduction="10000"/>
          </a:bodyPr>
          <a:lstStyle/>
          <a:p>
            <a:r>
              <a:rPr lang="en-US" dirty="0"/>
              <a:t>Used to detect</a:t>
            </a:r>
            <a:r>
              <a:rPr lang="en-US" altLang="zh-CN" dirty="0"/>
              <a:t> anomalies occurring in a network path or server</a:t>
            </a:r>
          </a:p>
          <a:p>
            <a:r>
              <a:rPr lang="en-US" altLang="zh-CN" dirty="0"/>
              <a:t>Requires collection of profiles or signatures that represent the normal and abnormal behavior </a:t>
            </a:r>
          </a:p>
          <a:p>
            <a:pPr lvl="1"/>
            <a:r>
              <a:rPr lang="en-US" dirty="0"/>
              <a:t>E.g., number of failed login attempts permissible/occurred for a host, the level of processor usage, and consumed network bandwidth</a:t>
            </a:r>
          </a:p>
          <a:p>
            <a:endParaRPr lang="en-US" dirty="0"/>
          </a:p>
        </p:txBody>
      </p:sp>
      <p:grpSp>
        <p:nvGrpSpPr>
          <p:cNvPr id="7" name="Group 6">
            <a:extLst>
              <a:ext uri="{FF2B5EF4-FFF2-40B4-BE49-F238E27FC236}">
                <a16:creationId xmlns:a16="http://schemas.microsoft.com/office/drawing/2014/main" id="{601306B2-3029-6845-9BEC-2FD94A8B7816}"/>
              </a:ext>
            </a:extLst>
          </p:cNvPr>
          <p:cNvGrpSpPr/>
          <p:nvPr/>
        </p:nvGrpSpPr>
        <p:grpSpPr>
          <a:xfrm>
            <a:off x="2181685" y="3491341"/>
            <a:ext cx="7828631" cy="3121666"/>
            <a:chOff x="1709130" y="2107378"/>
            <a:chExt cx="6190270" cy="4795956"/>
          </a:xfrm>
        </p:grpSpPr>
        <p:grpSp>
          <p:nvGrpSpPr>
            <p:cNvPr id="8" name="Group 3">
              <a:extLst>
                <a:ext uri="{FF2B5EF4-FFF2-40B4-BE49-F238E27FC236}">
                  <a16:creationId xmlns:a16="http://schemas.microsoft.com/office/drawing/2014/main" id="{98E4D3E4-E5C0-CB4C-898F-72D58375C9F5}"/>
                </a:ext>
              </a:extLst>
            </p:cNvPr>
            <p:cNvGrpSpPr/>
            <p:nvPr/>
          </p:nvGrpSpPr>
          <p:grpSpPr>
            <a:xfrm>
              <a:off x="1709130" y="2107378"/>
              <a:ext cx="6190270" cy="4795956"/>
              <a:chOff x="0" y="0"/>
              <a:chExt cx="6371168" cy="6256542"/>
            </a:xfrm>
          </p:grpSpPr>
          <p:sp>
            <p:nvSpPr>
              <p:cNvPr id="11" name="Rectangle 10">
                <a:extLst>
                  <a:ext uri="{FF2B5EF4-FFF2-40B4-BE49-F238E27FC236}">
                    <a16:creationId xmlns:a16="http://schemas.microsoft.com/office/drawing/2014/main" id="{1CC0E977-22CC-3B4C-B3ED-DE321EBA961F}"/>
                  </a:ext>
                </a:extLst>
              </p:cNvPr>
              <p:cNvSpPr/>
              <p:nvPr/>
            </p:nvSpPr>
            <p:spPr>
              <a:xfrm>
                <a:off x="306938" y="1428749"/>
                <a:ext cx="1238249" cy="48683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Audit Data </a:t>
                </a:r>
                <a:endParaRPr lang="en-US" sz="1200" dirty="0">
                  <a:solidFill>
                    <a:prstClr val="white"/>
                  </a:solidFill>
                  <a:latin typeface="Times"/>
                  <a:ea typeface="ＭＳ 明朝"/>
                  <a:cs typeface="Times New Roman"/>
                </a:endParaRPr>
              </a:p>
            </p:txBody>
          </p:sp>
          <p:sp>
            <p:nvSpPr>
              <p:cNvPr id="12" name="Rectangle 11">
                <a:extLst>
                  <a:ext uri="{FF2B5EF4-FFF2-40B4-BE49-F238E27FC236}">
                    <a16:creationId xmlns:a16="http://schemas.microsoft.com/office/drawing/2014/main" id="{44148F3B-B8DE-C54A-854D-2A4A46FCE57D}"/>
                  </a:ext>
                </a:extLst>
              </p:cNvPr>
              <p:cNvSpPr/>
              <p:nvPr/>
            </p:nvSpPr>
            <p:spPr>
              <a:xfrm>
                <a:off x="2195006" y="1280582"/>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Learning engine </a:t>
                </a:r>
                <a:endParaRPr lang="en-US" sz="1200" dirty="0">
                  <a:solidFill>
                    <a:prstClr val="white"/>
                  </a:solidFill>
                  <a:latin typeface="Times"/>
                  <a:ea typeface="ＭＳ 明朝"/>
                  <a:cs typeface="Times New Roman"/>
                </a:endParaRPr>
              </a:p>
            </p:txBody>
          </p:sp>
          <p:sp>
            <p:nvSpPr>
              <p:cNvPr id="13" name="Document 6">
                <a:extLst>
                  <a:ext uri="{FF2B5EF4-FFF2-40B4-BE49-F238E27FC236}">
                    <a16:creationId xmlns:a16="http://schemas.microsoft.com/office/drawing/2014/main" id="{DAD5082B-2781-2A4D-BEC6-2A29E2712006}"/>
                  </a:ext>
                </a:extLst>
              </p:cNvPr>
              <p:cNvSpPr/>
              <p:nvPr/>
            </p:nvSpPr>
            <p:spPr>
              <a:xfrm>
                <a:off x="4773097" y="275170"/>
                <a:ext cx="1195917" cy="44450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Email threshold</a:t>
                </a:r>
                <a:endParaRPr lang="en-US" sz="1200">
                  <a:solidFill>
                    <a:prstClr val="white"/>
                  </a:solidFill>
                  <a:latin typeface="Times"/>
                  <a:ea typeface="ＭＳ 明朝"/>
                  <a:cs typeface="Times New Roman"/>
                </a:endParaRPr>
              </a:p>
            </p:txBody>
          </p:sp>
          <p:sp>
            <p:nvSpPr>
              <p:cNvPr id="14" name="Document 7">
                <a:extLst>
                  <a:ext uri="{FF2B5EF4-FFF2-40B4-BE49-F238E27FC236}">
                    <a16:creationId xmlns:a16="http://schemas.microsoft.com/office/drawing/2014/main" id="{71C10B25-116F-2F44-A99E-2B70BD711CBC}"/>
                  </a:ext>
                </a:extLst>
              </p:cNvPr>
              <p:cNvSpPr/>
              <p:nvPr/>
            </p:nvSpPr>
            <p:spPr>
              <a:xfrm>
                <a:off x="4773097" y="759375"/>
                <a:ext cx="1195917" cy="819856"/>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Bandwidth threshold</a:t>
                </a:r>
                <a:endParaRPr lang="en-US" sz="1200" dirty="0">
                  <a:solidFill>
                    <a:prstClr val="white"/>
                  </a:solidFill>
                  <a:latin typeface="Times"/>
                  <a:ea typeface="ＭＳ 明朝"/>
                  <a:cs typeface="Times New Roman"/>
                </a:endParaRPr>
              </a:p>
            </p:txBody>
          </p:sp>
          <p:sp>
            <p:nvSpPr>
              <p:cNvPr id="15" name="Document 8">
                <a:extLst>
                  <a:ext uri="{FF2B5EF4-FFF2-40B4-BE49-F238E27FC236}">
                    <a16:creationId xmlns:a16="http://schemas.microsoft.com/office/drawing/2014/main" id="{21DE8F98-146B-2E43-8A44-9CB7C19C5785}"/>
                  </a:ext>
                </a:extLst>
              </p:cNvPr>
              <p:cNvSpPr/>
              <p:nvPr/>
            </p:nvSpPr>
            <p:spPr>
              <a:xfrm>
                <a:off x="4773097" y="1672167"/>
                <a:ext cx="1195917" cy="687213"/>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Login fail</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sp>
            <p:nvSpPr>
              <p:cNvPr id="16" name="Document 9">
                <a:extLst>
                  <a:ext uri="{FF2B5EF4-FFF2-40B4-BE49-F238E27FC236}">
                    <a16:creationId xmlns:a16="http://schemas.microsoft.com/office/drawing/2014/main" id="{4A0DA834-449A-F843-89BD-25A9B8322E18}"/>
                  </a:ext>
                </a:extLst>
              </p:cNvPr>
              <p:cNvSpPr/>
              <p:nvPr/>
            </p:nvSpPr>
            <p:spPr>
              <a:xfrm>
                <a:off x="4773097" y="2458647"/>
                <a:ext cx="1195917" cy="819858"/>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CPU usage</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cxnSp>
            <p:nvCxnSpPr>
              <p:cNvPr id="17" name="Straight Arrow Connector 16">
                <a:extLst>
                  <a:ext uri="{FF2B5EF4-FFF2-40B4-BE49-F238E27FC236}">
                    <a16:creationId xmlns:a16="http://schemas.microsoft.com/office/drawing/2014/main" id="{52460B47-01FB-8D4F-A752-9480B45B57A2}"/>
                  </a:ext>
                </a:extLst>
              </p:cNvPr>
              <p:cNvCxnSpPr/>
              <p:nvPr/>
            </p:nvCxnSpPr>
            <p:spPr>
              <a:xfrm>
                <a:off x="1545187" y="1672165"/>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E959751C-530C-8740-981B-09A6D0E3C4DF}"/>
                  </a:ext>
                </a:extLst>
              </p:cNvPr>
              <p:cNvCxnSpPr/>
              <p:nvPr/>
            </p:nvCxnSpPr>
            <p:spPr>
              <a:xfrm flipV="1">
                <a:off x="3947586" y="497420"/>
                <a:ext cx="825511" cy="11747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F0303E18-BFC5-7B43-A6F6-AC5728618315}"/>
                  </a:ext>
                </a:extLst>
              </p:cNvPr>
              <p:cNvCxnSpPr/>
              <p:nvPr/>
            </p:nvCxnSpPr>
            <p:spPr>
              <a:xfrm flipV="1">
                <a:off x="3947586" y="1317276"/>
                <a:ext cx="825511" cy="35489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1DAF8E0F-1AA8-5E42-941C-804F0206108A}"/>
                  </a:ext>
                </a:extLst>
              </p:cNvPr>
              <p:cNvCxnSpPr/>
              <p:nvPr/>
            </p:nvCxnSpPr>
            <p:spPr>
              <a:xfrm>
                <a:off x="3947586" y="1672166"/>
                <a:ext cx="825511" cy="4649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3951A660-8704-C549-8A19-A29C840AFFAB}"/>
                  </a:ext>
                </a:extLst>
              </p:cNvPr>
              <p:cNvCxnSpPr/>
              <p:nvPr/>
            </p:nvCxnSpPr>
            <p:spPr>
              <a:xfrm>
                <a:off x="3947586" y="1672166"/>
                <a:ext cx="825511" cy="128482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A523D98-9B9A-A644-A6DC-77A65393D8E5}"/>
                  </a:ext>
                </a:extLst>
              </p:cNvPr>
              <p:cNvSpPr/>
              <p:nvPr/>
            </p:nvSpPr>
            <p:spPr>
              <a:xfrm>
                <a:off x="1" y="0"/>
                <a:ext cx="6371167" cy="350308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23" name="Text Box 137">
                <a:extLst>
                  <a:ext uri="{FF2B5EF4-FFF2-40B4-BE49-F238E27FC236}">
                    <a16:creationId xmlns:a16="http://schemas.microsoft.com/office/drawing/2014/main" id="{9E9C0264-1D64-AA4E-99CB-438C17D6D82F}"/>
                  </a:ext>
                </a:extLst>
              </p:cNvPr>
              <p:cNvSpPr txBox="1"/>
              <p:nvPr/>
            </p:nvSpPr>
            <p:spPr>
              <a:xfrm>
                <a:off x="158771" y="3094476"/>
                <a:ext cx="1208607"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Training period</a:t>
                </a:r>
                <a:endParaRPr lang="en-US" sz="1400" b="1" dirty="0">
                  <a:solidFill>
                    <a:prstClr val="black"/>
                  </a:solidFill>
                  <a:latin typeface="Times"/>
                  <a:ea typeface="ＭＳ 明朝"/>
                  <a:cs typeface="Times New Roman"/>
                </a:endParaRPr>
              </a:p>
            </p:txBody>
          </p:sp>
          <p:sp>
            <p:nvSpPr>
              <p:cNvPr id="24" name="Rectangle 23">
                <a:extLst>
                  <a:ext uri="{FF2B5EF4-FFF2-40B4-BE49-F238E27FC236}">
                    <a16:creationId xmlns:a16="http://schemas.microsoft.com/office/drawing/2014/main" id="{000C4E3D-E0C5-9044-B68D-BB9AA6E2ACAB}"/>
                  </a:ext>
                </a:extLst>
              </p:cNvPr>
              <p:cNvSpPr/>
              <p:nvPr/>
            </p:nvSpPr>
            <p:spPr>
              <a:xfrm>
                <a:off x="306938" y="4607978"/>
                <a:ext cx="1238249" cy="75035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Activity data</a:t>
                </a:r>
                <a:endParaRPr lang="en-US" sz="1200">
                  <a:solidFill>
                    <a:prstClr val="white"/>
                  </a:solidFill>
                  <a:latin typeface="Times"/>
                  <a:ea typeface="ＭＳ 明朝"/>
                  <a:cs typeface="Times New Roman"/>
                </a:endParaRPr>
              </a:p>
            </p:txBody>
          </p:sp>
          <p:sp>
            <p:nvSpPr>
              <p:cNvPr id="25" name="Rectangle 24">
                <a:extLst>
                  <a:ext uri="{FF2B5EF4-FFF2-40B4-BE49-F238E27FC236}">
                    <a16:creationId xmlns:a16="http://schemas.microsoft.com/office/drawing/2014/main" id="{F3B29B67-FCF8-4843-BFCC-F485E16C27B0}"/>
                  </a:ext>
                </a:extLst>
              </p:cNvPr>
              <p:cNvSpPr/>
              <p:nvPr/>
            </p:nvSpPr>
            <p:spPr>
              <a:xfrm>
                <a:off x="2195006" y="4576224"/>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Detect engine </a:t>
                </a:r>
                <a:endParaRPr lang="en-US" sz="1200">
                  <a:solidFill>
                    <a:prstClr val="white"/>
                  </a:solidFill>
                  <a:latin typeface="Times"/>
                  <a:ea typeface="ＭＳ 明朝"/>
                  <a:cs typeface="Times New Roman"/>
                </a:endParaRPr>
              </a:p>
            </p:txBody>
          </p:sp>
          <p:sp>
            <p:nvSpPr>
              <p:cNvPr id="26" name="Rectangle 25">
                <a:extLst>
                  <a:ext uri="{FF2B5EF4-FFF2-40B4-BE49-F238E27FC236}">
                    <a16:creationId xmlns:a16="http://schemas.microsoft.com/office/drawing/2014/main" id="{4A405277-6EC6-0E46-B1CA-651B6B0B40C0}"/>
                  </a:ext>
                </a:extLst>
              </p:cNvPr>
              <p:cNvSpPr/>
              <p:nvPr/>
            </p:nvSpPr>
            <p:spPr>
              <a:xfrm>
                <a:off x="4106335" y="148166"/>
                <a:ext cx="2148416" cy="3196167"/>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cxnSp>
            <p:nvCxnSpPr>
              <p:cNvPr id="27" name="Elbow Connector 26">
                <a:extLst>
                  <a:ext uri="{FF2B5EF4-FFF2-40B4-BE49-F238E27FC236}">
                    <a16:creationId xmlns:a16="http://schemas.microsoft.com/office/drawing/2014/main" id="{EB4AA409-4DCB-6241-8268-A2D600A1FE19}"/>
                  </a:ext>
                </a:extLst>
              </p:cNvPr>
              <p:cNvCxnSpPr/>
              <p:nvPr/>
            </p:nvCxnSpPr>
            <p:spPr>
              <a:xfrm rot="5400000">
                <a:off x="3509975" y="2905655"/>
                <a:ext cx="1231891" cy="210924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4C24938-7246-9B49-B4FC-8374B8F24E48}"/>
                  </a:ext>
                </a:extLst>
              </p:cNvPr>
              <p:cNvCxnSpPr/>
              <p:nvPr/>
            </p:nvCxnSpPr>
            <p:spPr>
              <a:xfrm>
                <a:off x="1545187" y="4967807"/>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onnector 22">
                <a:extLst>
                  <a:ext uri="{FF2B5EF4-FFF2-40B4-BE49-F238E27FC236}">
                    <a16:creationId xmlns:a16="http://schemas.microsoft.com/office/drawing/2014/main" id="{94D7FC1A-E0AE-A547-9635-5237184C5A5A}"/>
                  </a:ext>
                </a:extLst>
              </p:cNvPr>
              <p:cNvSpPr/>
              <p:nvPr/>
            </p:nvSpPr>
            <p:spPr>
              <a:xfrm>
                <a:off x="4921277" y="4258723"/>
                <a:ext cx="802736" cy="709084"/>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alarm</a:t>
                </a:r>
                <a:endParaRPr lang="en-US" sz="1200" b="1" dirty="0">
                  <a:solidFill>
                    <a:prstClr val="white"/>
                  </a:solidFill>
                  <a:latin typeface="Times"/>
                  <a:ea typeface="ＭＳ 明朝"/>
                  <a:cs typeface="Times New Roman"/>
                </a:endParaRPr>
              </a:p>
            </p:txBody>
          </p:sp>
          <p:sp>
            <p:nvSpPr>
              <p:cNvPr id="30" name="Connector 23">
                <a:extLst>
                  <a:ext uri="{FF2B5EF4-FFF2-40B4-BE49-F238E27FC236}">
                    <a16:creationId xmlns:a16="http://schemas.microsoft.com/office/drawing/2014/main" id="{9148C6D6-CC71-7140-B236-DD2F4065455C}"/>
                  </a:ext>
                </a:extLst>
              </p:cNvPr>
              <p:cNvSpPr/>
              <p:nvPr/>
            </p:nvSpPr>
            <p:spPr>
              <a:xfrm>
                <a:off x="4921277" y="5120207"/>
                <a:ext cx="802736" cy="709084"/>
              </a:xfrm>
              <a:prstGeom prst="flowChartConnector">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pass</a:t>
                </a:r>
                <a:endParaRPr lang="en-US" sz="1200" b="1" dirty="0">
                  <a:solidFill>
                    <a:prstClr val="white"/>
                  </a:solidFill>
                  <a:latin typeface="Times"/>
                  <a:ea typeface="ＭＳ 明朝"/>
                  <a:cs typeface="Times New Roman"/>
                </a:endParaRPr>
              </a:p>
            </p:txBody>
          </p:sp>
          <p:cxnSp>
            <p:nvCxnSpPr>
              <p:cNvPr id="32" name="Straight Arrow Connector 31">
                <a:extLst>
                  <a:ext uri="{FF2B5EF4-FFF2-40B4-BE49-F238E27FC236}">
                    <a16:creationId xmlns:a16="http://schemas.microsoft.com/office/drawing/2014/main" id="{7B4E5BE9-405F-154C-B600-2E0D3C390EE9}"/>
                  </a:ext>
                </a:extLst>
              </p:cNvPr>
              <p:cNvCxnSpPr/>
              <p:nvPr/>
            </p:nvCxnSpPr>
            <p:spPr>
              <a:xfrm flipV="1">
                <a:off x="3947586" y="4613265"/>
                <a:ext cx="973691" cy="354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BF410E-2897-D249-84E1-1644E9F3E16F}"/>
                  </a:ext>
                </a:extLst>
              </p:cNvPr>
              <p:cNvCxnSpPr/>
              <p:nvPr/>
            </p:nvCxnSpPr>
            <p:spPr>
              <a:xfrm>
                <a:off x="3947586" y="4967808"/>
                <a:ext cx="973691" cy="5069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5F85ACF-BECE-AD4B-A702-E071CB9E0F36}"/>
                  </a:ext>
                </a:extLst>
              </p:cNvPr>
              <p:cNvSpPr/>
              <p:nvPr/>
            </p:nvSpPr>
            <p:spPr>
              <a:xfrm>
                <a:off x="0" y="3725322"/>
                <a:ext cx="6371167" cy="228388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35" name="Text Box 148">
                <a:extLst>
                  <a:ext uri="{FF2B5EF4-FFF2-40B4-BE49-F238E27FC236}">
                    <a16:creationId xmlns:a16="http://schemas.microsoft.com/office/drawing/2014/main" id="{C7598E03-C80A-294A-816E-813D32CDB872}"/>
                  </a:ext>
                </a:extLst>
              </p:cNvPr>
              <p:cNvSpPr txBox="1"/>
              <p:nvPr/>
            </p:nvSpPr>
            <p:spPr>
              <a:xfrm>
                <a:off x="223751" y="5639686"/>
                <a:ext cx="1272843"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Detecting period</a:t>
                </a:r>
                <a:endParaRPr lang="en-US" sz="1400" b="1" dirty="0">
                  <a:solidFill>
                    <a:prstClr val="black"/>
                  </a:solidFill>
                  <a:latin typeface="Times"/>
                  <a:ea typeface="ＭＳ 明朝"/>
                  <a:cs typeface="Times New Roman"/>
                </a:endParaRPr>
              </a:p>
            </p:txBody>
          </p:sp>
        </p:grpSp>
        <p:sp>
          <p:nvSpPr>
            <p:cNvPr id="9" name="Text Box 137">
              <a:extLst>
                <a:ext uri="{FF2B5EF4-FFF2-40B4-BE49-F238E27FC236}">
                  <a16:creationId xmlns:a16="http://schemas.microsoft.com/office/drawing/2014/main" id="{EF5BD24D-3B49-ED4E-A2E9-8196D74DB133}"/>
                </a:ext>
              </a:extLst>
            </p:cNvPr>
            <p:cNvSpPr txBox="1"/>
            <p:nvPr/>
          </p:nvSpPr>
          <p:spPr>
            <a:xfrm>
              <a:off x="5662244" y="4384395"/>
              <a:ext cx="433749" cy="378280"/>
            </a:xfrm>
            <a:prstGeom prst="rect">
              <a:avLst/>
            </a:prstGeom>
            <a:noFill/>
          </p:spPr>
          <p:txBody>
            <a:bodyPr wrap="none" rtlCol="0">
              <a:spAutoFit/>
            </a:bodyPr>
            <a:lstStyle/>
            <a:p>
              <a:pPr defTabSz="457200"/>
              <a:r>
                <a:rPr lang="en-US" sz="1000" dirty="0">
                  <a:solidFill>
                    <a:srgbClr val="000000"/>
                  </a:solidFill>
                  <a:latin typeface="Cambria"/>
                  <a:ea typeface="ＭＳ 明朝"/>
                  <a:cs typeface="Times New Roman"/>
                </a:rPr>
                <a:t>Profile</a:t>
              </a:r>
              <a:endParaRPr lang="en-US" sz="1000" dirty="0">
                <a:solidFill>
                  <a:prstClr val="black"/>
                </a:solidFill>
                <a:latin typeface="Times"/>
                <a:ea typeface="ＭＳ 明朝"/>
                <a:cs typeface="Times New Roman"/>
              </a:endParaRPr>
            </a:p>
          </p:txBody>
        </p:sp>
      </p:grpSp>
    </p:spTree>
    <p:extLst>
      <p:ext uri="{BB962C8B-B14F-4D97-AF65-F5344CB8AC3E}">
        <p14:creationId xmlns:p14="http://schemas.microsoft.com/office/powerpoint/2010/main" val="68069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81200" y="1145866"/>
            <a:ext cx="8229600" cy="5146917"/>
          </a:xfrm>
        </p:spPr>
        <p:txBody>
          <a:bodyPr>
            <a:normAutofit lnSpcReduction="10000"/>
          </a:bodyPr>
          <a:lstStyle/>
          <a:p>
            <a:r>
              <a:rPr lang="en-US" dirty="0"/>
              <a:t>“URL Anomaly Detection” checks the abnormality of a URL through detection of the deviation of the character distribution in the received URL string </a:t>
            </a:r>
            <a:endParaRPr lang="en-US" dirty="0">
              <a:solidFill>
                <a:srgbClr val="0070C0"/>
              </a:solidFill>
            </a:endParaRPr>
          </a:p>
          <a:p>
            <a:r>
              <a:rPr lang="en-US" dirty="0">
                <a:solidFill>
                  <a:srgbClr val="0070C0"/>
                </a:solidFill>
              </a:rPr>
              <a:t>Training Phase:</a:t>
            </a:r>
          </a:p>
          <a:p>
            <a:pPr lvl="1">
              <a:buFont typeface="Arial" pitchFamily="34" charset="0"/>
              <a:buChar char="•"/>
            </a:pPr>
            <a:r>
              <a:rPr lang="en-US" dirty="0"/>
              <a:t>Here, the data is trained using some sample URLs</a:t>
            </a:r>
            <a:endParaRPr lang="en-US" sz="1500" dirty="0"/>
          </a:p>
          <a:p>
            <a:pPr lvl="1">
              <a:buFont typeface="Arial" pitchFamily="34" charset="0"/>
              <a:buChar char="•"/>
            </a:pPr>
            <a:r>
              <a:rPr lang="en-US" dirty="0"/>
              <a:t>From the URLs, an ASCII map count of each character is generated. This count is used in the Anomaly Detection phase to calculate the String Length Probability and Character Distribution Frequency Probability</a:t>
            </a:r>
          </a:p>
          <a:p>
            <a:r>
              <a:rPr lang="en-US" dirty="0">
                <a:solidFill>
                  <a:srgbClr val="0070C0"/>
                </a:solidFill>
              </a:rPr>
              <a:t>Detection Phase:</a:t>
            </a:r>
          </a:p>
          <a:p>
            <a:pPr lvl="1"/>
            <a:r>
              <a:rPr lang="en-US" dirty="0"/>
              <a:t>This phase calculates the Anomaly value for a given input URL</a:t>
            </a:r>
          </a:p>
          <a:p>
            <a:pPr lvl="1"/>
            <a:r>
              <a:rPr lang="en-US" dirty="0"/>
              <a:t>The Character Frequency Distribution uses Histogram model to calculate the Frequency Distribution of each character in the given input URL string</a:t>
            </a:r>
          </a:p>
          <a:p>
            <a:pPr lvl="1"/>
            <a:r>
              <a:rPr lang="en-US" dirty="0"/>
              <a:t>The Anomaly Score is calculated as -</a:t>
            </a:r>
          </a:p>
          <a:p>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1A4DD60-1130-7B43-99C8-A7EE857BCF56}"/>
                  </a:ext>
                </a:extLst>
              </p:cNvPr>
              <p:cNvSpPr txBox="1"/>
              <p:nvPr/>
            </p:nvSpPr>
            <p:spPr>
              <a:xfrm>
                <a:off x="1768186" y="5909240"/>
                <a:ext cx="9000175" cy="1057982"/>
              </a:xfrm>
              <a:prstGeom prst="rect">
                <a:avLst/>
              </a:prstGeom>
              <a:noFill/>
            </p:spPr>
            <p:txBody>
              <a:bodyPr wrap="square" rtlCol="0">
                <a:spAutoFit/>
              </a:bodyPr>
              <a:lstStyle/>
              <a:p>
                <a:pPr defTabSz="457200"/>
                <a:r>
                  <a:rPr lang="en-US" i="1" dirty="0" err="1">
                    <a:solidFill>
                      <a:prstClr val="black"/>
                    </a:solidFill>
                    <a:latin typeface="Times New Roman" panose="02020603050405020304" pitchFamily="18" charset="0"/>
                    <a:cs typeface="Times New Roman" panose="02020603050405020304" pitchFamily="18" charset="0"/>
                  </a:rPr>
                  <a:t>Anomaly_score</a:t>
                </a:r>
                <a:r>
                  <a:rPr lang="en-US" i="1" dirty="0">
                    <a:solidFill>
                      <a:prstClr val="black"/>
                    </a:solidFill>
                    <a:latin typeface="Times New Roman" panose="02020603050405020304" pitchFamily="18" charset="0"/>
                    <a:cs typeface="Times New Roman" panose="02020603050405020304" pitchFamily="18" charset="0"/>
                  </a:rPr>
                  <a:t> = 0.4  (</a:t>
                </a:r>
                <a:r>
                  <a:rPr lang="en-US" i="1" dirty="0" err="1">
                    <a:solidFill>
                      <a:prstClr val="black"/>
                    </a:solidFill>
                    <a:latin typeface="Times New Roman" panose="020206030504050203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+ 0.6 (</a:t>
                </a:r>
                <a:r>
                  <a:rPr lang="en-US" i="1" dirty="0" err="1">
                    <a:solidFill>
                      <a:prstClr val="black"/>
                    </a:solidFill>
                    <a:latin typeface="Times New Roman" panose="02020603050405020304" pitchFamily="18" charset="0"/>
                    <a:cs typeface="Times New Roman" panose="02020603050405020304" pitchFamily="18" charset="0"/>
                  </a:rPr>
                  <a:t>character_distribution_probability</a:t>
                </a:r>
                <a:r>
                  <a:rPr lang="en-US" i="1" dirty="0">
                    <a:solidFill>
                      <a:prstClr val="black"/>
                    </a:solidFill>
                    <a:latin typeface="Times New Roman" panose="02020603050405020304" pitchFamily="18" charset="0"/>
                    <a:cs typeface="Times New Roman" panose="02020603050405020304" pitchFamily="18" charset="0"/>
                  </a:rPr>
                  <a:t>)</a:t>
                </a:r>
                <a:endParaRPr lang="en-US" dirty="0">
                  <a:solidFill>
                    <a:prstClr val="black"/>
                  </a:solidFill>
                  <a:latin typeface="Times New Roman" panose="02020603050405020304" pitchFamily="18" charset="0"/>
                  <a:cs typeface="Times New Roman" panose="02020603050405020304" pitchFamily="18" charset="0"/>
                </a:endParaRPr>
              </a:p>
              <a:p>
                <a:pPr algn="ctr" defTabSz="457200"/>
                <a:r>
                  <a:rPr lang="en-US" i="1" dirty="0">
                    <a:solidFill>
                      <a:prstClr val="black"/>
                    </a:solidFill>
                    <a:latin typeface="Times New Roman" panose="02020603050405020304" pitchFamily="18" charset="0"/>
                    <a:cs typeface="Times New Roman" panose="02020603050405020304" pitchFamily="18" charset="0"/>
                  </a:rPr>
                  <a:t>Where, </a:t>
                </a:r>
                <a:r>
                  <a:rPr lang="en-US" sz="1600" i="1"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𝑀𝑒𝑎𝑛</m:t>
                        </m:r>
                      </m:num>
                      <m:den>
                        <m:r>
                          <a:rPr lang="en-US" i="1">
                            <a:solidFill>
                              <a:prstClr val="black"/>
                            </a:solidFill>
                            <a:latin typeface="Cambria Math" panose="02040503050406030204" pitchFamily="18" charset="0"/>
                          </a:rPr>
                          <m:t>𝑆𝑡𝑎𝑛𝑑𝑎𝑟𝑑</m:t>
                        </m:r>
                        <m:r>
                          <a:rPr lang="en-US" i="1">
                            <a:solidFill>
                              <a:prstClr val="black"/>
                            </a:solidFill>
                            <a:latin typeface="Cambria Math" panose="02040503050406030204" pitchFamily="18" charset="0"/>
                          </a:rPr>
                          <m:t>_</m:t>
                        </m:r>
                        <m:r>
                          <a:rPr lang="en-US" i="1">
                            <a:solidFill>
                              <a:prstClr val="black"/>
                            </a:solidFill>
                            <a:latin typeface="Cambria Math" panose="02040503050406030204" pitchFamily="18" charset="0"/>
                          </a:rPr>
                          <m:t>𝐷𝑒𝑣𝑖𝑎𝑡𝑖𝑜𝑛</m:t>
                        </m:r>
                      </m:den>
                    </m:f>
                  </m:oMath>
                </a14:m>
                <a:endParaRPr lang="en-US" dirty="0">
                  <a:solidFill>
                    <a:prstClr val="black"/>
                  </a:solidFill>
                  <a:latin typeface="Times New Roman" panose="02020603050405020304" pitchFamily="18" charset="0"/>
                  <a:cs typeface="Times New Roman" panose="02020603050405020304" pitchFamily="18" charset="0"/>
                </a:endParaRPr>
              </a:p>
              <a:p>
                <a:pPr defTabSz="457200"/>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1A4DD60-1130-7B43-99C8-A7EE857BCF56}"/>
                  </a:ext>
                </a:extLst>
              </p:cNvPr>
              <p:cNvSpPr txBox="1">
                <a:spLocks noRot="1" noChangeAspect="1" noMove="1" noResize="1" noEditPoints="1" noAdjustHandles="1" noChangeArrowheads="1" noChangeShapeType="1" noTextEdit="1"/>
              </p:cNvSpPr>
              <p:nvPr/>
            </p:nvSpPr>
            <p:spPr>
              <a:xfrm>
                <a:off x="1768186" y="5909240"/>
                <a:ext cx="9000175" cy="1057982"/>
              </a:xfrm>
              <a:prstGeom prst="rect">
                <a:avLst/>
              </a:prstGeom>
              <a:blipFill>
                <a:blip r:embed="rId2"/>
                <a:stretch>
                  <a:fillRect l="-542" t="-2874"/>
                </a:stretch>
              </a:blipFill>
            </p:spPr>
            <p:txBody>
              <a:bodyPr/>
              <a:lstStyle/>
              <a:p>
                <a:r>
                  <a:rPr lang="en-US">
                    <a:noFill/>
                  </a:rPr>
                  <a:t> </a:t>
                </a:r>
              </a:p>
            </p:txBody>
          </p:sp>
        </mc:Fallback>
      </mc:AlternateContent>
    </p:spTree>
    <p:extLst>
      <p:ext uri="{BB962C8B-B14F-4D97-AF65-F5344CB8AC3E}">
        <p14:creationId xmlns:p14="http://schemas.microsoft.com/office/powerpoint/2010/main" val="25594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Manufacturing</a:t>
            </a:r>
            <a:r>
              <a:rPr lang="en-US" dirty="0"/>
              <a:t> Application </a:t>
            </a:r>
            <a:br>
              <a:rPr lang="en-US" dirty="0"/>
            </a:br>
            <a:r>
              <a:rPr lang="en-US" dirty="0"/>
              <a:t>Security &amp; Privacy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12</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37632"/>
            <a:ext cx="8451292" cy="1668856"/>
          </a:xfrm>
        </p:spPr>
        <p:txBody>
          <a:bodyPr>
            <a:normAutofit fontScale="85000" lnSpcReduction="20000"/>
          </a:bodyPr>
          <a:lstStyle/>
          <a:p>
            <a:r>
              <a:rPr lang="en-US" dirty="0"/>
              <a:t>“Agile manufacturing” builds on the benefits of cloud computing (e.g., businesses</a:t>
            </a:r>
          </a:p>
          <a:p>
            <a:r>
              <a:rPr lang="en-US" dirty="0"/>
              <a:t>Don’t need to invest and manage expensive computing resources or computational solver licenses) </a:t>
            </a:r>
          </a:p>
          <a:p>
            <a:r>
              <a:rPr lang="en-US" dirty="0"/>
              <a:t>Need to bridge the collaboration gap between Manufacturing App Developer and a Cloud Engineer  in </a:t>
            </a:r>
            <a:r>
              <a:rPr lang="en-US" dirty="0">
                <a:solidFill>
                  <a:srgbClr val="C00000"/>
                </a:solidFill>
              </a:rPr>
              <a:t>“Manufacturing App Marketplaces”</a:t>
            </a:r>
          </a:p>
          <a:p>
            <a:pPr marL="0" indent="0">
              <a:buNone/>
            </a:pPr>
            <a:endParaRPr lang="en-US" dirty="0"/>
          </a:p>
        </p:txBody>
      </p:sp>
      <p:pic>
        <p:nvPicPr>
          <p:cNvPr id="3" name="Picture 2">
            <a:extLst>
              <a:ext uri="{FF2B5EF4-FFF2-40B4-BE49-F238E27FC236}">
                <a16:creationId xmlns:a16="http://schemas.microsoft.com/office/drawing/2014/main" id="{02D1C0EA-6E82-9F46-83DF-04395193E40A}"/>
              </a:ext>
            </a:extLst>
          </p:cNvPr>
          <p:cNvPicPr>
            <a:picLocks noChangeAspect="1"/>
          </p:cNvPicPr>
          <p:nvPr/>
        </p:nvPicPr>
        <p:blipFill>
          <a:blip r:embed="rId2"/>
          <a:stretch>
            <a:fillRect/>
          </a:stretch>
        </p:blipFill>
        <p:spPr>
          <a:xfrm>
            <a:off x="3152078" y="2878717"/>
            <a:ext cx="6690732" cy="3842759"/>
          </a:xfrm>
          <a:prstGeom prst="rect">
            <a:avLst/>
          </a:prstGeom>
        </p:spPr>
      </p:pic>
      <p:sp>
        <p:nvSpPr>
          <p:cNvPr id="5" name="TextBox 4">
            <a:extLst>
              <a:ext uri="{FF2B5EF4-FFF2-40B4-BE49-F238E27FC236}">
                <a16:creationId xmlns:a16="http://schemas.microsoft.com/office/drawing/2014/main" id="{334B2CA2-F003-1B40-A4C5-FB68AA063016}"/>
              </a:ext>
            </a:extLst>
          </p:cNvPr>
          <p:cNvSpPr txBox="1"/>
          <p:nvPr/>
        </p:nvSpPr>
        <p:spPr>
          <a:xfrm>
            <a:off x="7456449" y="4321316"/>
            <a:ext cx="1984917"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Or AWS, GCP, …</a:t>
            </a:r>
          </a:p>
        </p:txBody>
      </p:sp>
    </p:spTree>
    <p:extLst>
      <p:ext uri="{BB962C8B-B14F-4D97-AF65-F5344CB8AC3E}">
        <p14:creationId xmlns:p14="http://schemas.microsoft.com/office/powerpoint/2010/main" val="381617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solidFill>
                  <a:srgbClr val="FF0000"/>
                </a:solidFill>
              </a:rPr>
              <a:t>Manufacturing</a:t>
            </a:r>
            <a:r>
              <a:rPr lang="en-US" dirty="0"/>
              <a:t> App Marketplace </a:t>
            </a:r>
            <a:br>
              <a:rPr lang="en-US" dirty="0"/>
            </a:b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13</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scale-up the App Marketplace with user opt-in via a new web-access layer features?</a:t>
            </a:r>
          </a:p>
          <a:p>
            <a:pPr lvl="1"/>
            <a:r>
              <a:rPr lang="en-US" dirty="0"/>
              <a:t>(a) an integrated single sign-on authentication</a:t>
            </a:r>
          </a:p>
          <a:p>
            <a:pPr lvl="1"/>
            <a:r>
              <a:rPr lang="en-US" dirty="0"/>
              <a:t>(b) on-demand/secure access to run virtual desktops, and virtual machines for web servers to host the various Apps</a:t>
            </a:r>
          </a:p>
          <a:p>
            <a:pPr lvl="1"/>
            <a:r>
              <a:rPr lang="en-US" dirty="0"/>
              <a:t>(c) secure storage of results after the computation stages to protect intellectual property of the manufacturers’ App designs and data sets</a:t>
            </a:r>
          </a:p>
          <a:p>
            <a:pPr lvl="1"/>
            <a:r>
              <a:rPr lang="en-US" dirty="0"/>
              <a:t>(d) Defense against LoC using </a:t>
            </a:r>
            <a:r>
              <a:rPr lang="en-US" dirty="0" err="1"/>
              <a:t>HoneyFiles</a:t>
            </a:r>
            <a:r>
              <a:rPr lang="en-US" dirty="0"/>
              <a:t> (Defense by Pretense)</a:t>
            </a:r>
          </a:p>
          <a:p>
            <a:pPr marL="0" indent="0">
              <a:buNone/>
            </a:pPr>
            <a:endParaRPr lang="en-US" dirty="0"/>
          </a:p>
        </p:txBody>
      </p:sp>
    </p:spTree>
    <p:extLst>
      <p:ext uri="{BB962C8B-B14F-4D97-AF65-F5344CB8AC3E}">
        <p14:creationId xmlns:p14="http://schemas.microsoft.com/office/powerpoint/2010/main" val="13642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14</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63045"/>
            <a:ext cx="8852368" cy="2729093"/>
          </a:xfrm>
        </p:spPr>
        <p:txBody>
          <a:bodyPr>
            <a:normAutofit lnSpcReduction="10000"/>
          </a:bodyPr>
          <a:lstStyle/>
          <a:p>
            <a:r>
              <a:rPr lang="en-US" dirty="0"/>
              <a:t>Wide-area measurement and control systems (WAMCS) technology using Phasor Measurement Units (PMUs) is important</a:t>
            </a:r>
          </a:p>
          <a:p>
            <a:pPr lvl="1"/>
            <a:r>
              <a:rPr lang="en-US" dirty="0"/>
              <a:t>Helps guarantee resilience, stability, reliability, state estimation, control, and protection of next-generation power systems</a:t>
            </a:r>
          </a:p>
          <a:p>
            <a:r>
              <a:rPr lang="en-US" dirty="0"/>
              <a:t>However, there is an exponentially increasing number of PMUs and PDCs being deployed in the North American grid</a:t>
            </a:r>
          </a:p>
          <a:p>
            <a:r>
              <a:rPr lang="en-US" dirty="0"/>
              <a:t>Result is an explosion in data volume, which needs an efficient wide-area communication and computing infrastructure</a:t>
            </a:r>
          </a:p>
        </p:txBody>
      </p:sp>
      <p:pic>
        <p:nvPicPr>
          <p:cNvPr id="1028" name="Picture 4" descr="Phasor Measurement Unit for Monitoring Power Systems - PHOENIX - H2020">
            <a:extLst>
              <a:ext uri="{FF2B5EF4-FFF2-40B4-BE49-F238E27FC236}">
                <a16:creationId xmlns:a16="http://schemas.microsoft.com/office/drawing/2014/main" id="{1FD3F926-B14F-9C4A-9DA4-FF2D35FB0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319" y="4266277"/>
            <a:ext cx="4086524" cy="2043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erimental Validation of High Performance HIL-based Real-time PMU Model  for WAMS | Semantic Scholar">
            <a:extLst>
              <a:ext uri="{FF2B5EF4-FFF2-40B4-BE49-F238E27FC236}">
                <a16:creationId xmlns:a16="http://schemas.microsoft.com/office/drawing/2014/main" id="{9F3229CC-EE0D-2C4E-905D-B3DF50A0D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 t="5648" b="6367"/>
          <a:stretch/>
        </p:blipFill>
        <p:spPr bwMode="auto">
          <a:xfrm>
            <a:off x="6337922" y="3910183"/>
            <a:ext cx="3872879" cy="27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0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047572"/>
            <a:ext cx="8908492" cy="2729093"/>
          </a:xfrm>
        </p:spPr>
        <p:txBody>
          <a:bodyPr>
            <a:normAutofit fontScale="92500"/>
          </a:bodyPr>
          <a:lstStyle/>
          <a:p>
            <a:r>
              <a:rPr lang="en-US" dirty="0"/>
              <a:t>As an example for power grids, according to </a:t>
            </a:r>
            <a:r>
              <a:rPr lang="en-US" dirty="0" err="1"/>
              <a:t>UCAlug</a:t>
            </a:r>
            <a:r>
              <a:rPr lang="en-US" dirty="0"/>
              <a:t> Open Smart Grid, every PMU (</a:t>
            </a:r>
            <a:r>
              <a:rPr lang="en-US" dirty="0">
                <a:solidFill>
                  <a:srgbClr val="00B0F0"/>
                </a:solidFill>
              </a:rPr>
              <a:t>from a utility company</a:t>
            </a:r>
            <a:r>
              <a:rPr lang="en-US" dirty="0"/>
              <a:t>) requires 600 to 1500 Kbps bandwidth, 20 </a:t>
            </a:r>
            <a:r>
              <a:rPr lang="en-US" dirty="0" err="1"/>
              <a:t>ms</a:t>
            </a:r>
            <a:r>
              <a:rPr lang="en-US" dirty="0"/>
              <a:t> to 200 </a:t>
            </a:r>
            <a:r>
              <a:rPr lang="en-US" dirty="0" err="1"/>
              <a:t>ms</a:t>
            </a:r>
            <a:r>
              <a:rPr lang="en-US" dirty="0"/>
              <a:t> latency, almost 100% reliability, and a 24-hour backup</a:t>
            </a:r>
          </a:p>
          <a:p>
            <a:r>
              <a:rPr lang="en-US" dirty="0"/>
              <a:t>WAMCS will require cloud computing resources (e.g., storage) and Gigabit per second bandwidth for satisfactory performance and resilience</a:t>
            </a:r>
          </a:p>
          <a:p>
            <a:pPr lvl="1"/>
            <a:r>
              <a:rPr lang="en-US" dirty="0"/>
              <a:t>Challenges are even more aggravated by the gradual transition from centralized to distributed systems for increased speed of data processing</a:t>
            </a:r>
          </a:p>
        </p:txBody>
      </p:sp>
      <p:pic>
        <p:nvPicPr>
          <p:cNvPr id="1026" name="Picture 2" descr="The generic WAMS architecture. A WAMS consists of four components: (i)... |  Download Scientific Diagram">
            <a:extLst>
              <a:ext uri="{FF2B5EF4-FFF2-40B4-BE49-F238E27FC236}">
                <a16:creationId xmlns:a16="http://schemas.microsoft.com/office/drawing/2014/main" id="{6839F649-8DFF-5646-8815-481FD9E8A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10" y="3776665"/>
            <a:ext cx="5421255" cy="3048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A93DB2-FE43-1A43-B3F9-C724A598185E}"/>
              </a:ext>
            </a:extLst>
          </p:cNvPr>
          <p:cNvSpPr txBox="1"/>
          <p:nvPr/>
        </p:nvSpPr>
        <p:spPr>
          <a:xfrm>
            <a:off x="5872975" y="4349609"/>
            <a:ext cx="1289144" cy="369332"/>
          </a:xfrm>
          <a:prstGeom prst="rect">
            <a:avLst/>
          </a:prstGeom>
          <a:noFill/>
        </p:spPr>
        <p:txBody>
          <a:bodyPr wrap="square" rtlCol="0">
            <a:spAutoFit/>
          </a:bodyPr>
          <a:lstStyle/>
          <a:p>
            <a:r>
              <a:rPr lang="en-US" dirty="0">
                <a:solidFill>
                  <a:srgbClr val="C00000"/>
                </a:solidFill>
              </a:rPr>
              <a:t>With SDN</a:t>
            </a:r>
          </a:p>
        </p:txBody>
      </p:sp>
      <p:sp>
        <p:nvSpPr>
          <p:cNvPr id="5" name="TextBox 4">
            <a:extLst>
              <a:ext uri="{FF2B5EF4-FFF2-40B4-BE49-F238E27FC236}">
                <a16:creationId xmlns:a16="http://schemas.microsoft.com/office/drawing/2014/main" id="{80A8EECF-76F2-1542-BFAC-97D89358417D}"/>
              </a:ext>
            </a:extLst>
          </p:cNvPr>
          <p:cNvSpPr txBox="1"/>
          <p:nvPr/>
        </p:nvSpPr>
        <p:spPr>
          <a:xfrm rot="20018887">
            <a:off x="2643172" y="4508912"/>
            <a:ext cx="251207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Privacy and Non-disclosure issues</a:t>
            </a:r>
          </a:p>
        </p:txBody>
      </p:sp>
    </p:spTree>
    <p:extLst>
      <p:ext uri="{BB962C8B-B14F-4D97-AF65-F5344CB8AC3E}">
        <p14:creationId xmlns:p14="http://schemas.microsoft.com/office/powerpoint/2010/main" val="12507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solidFill>
                  <a:srgbClr val="FF0000"/>
                </a:solidFill>
              </a:rPr>
              <a:t> </a:t>
            </a: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16</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store and process PMU data with utility companies opt-in via a new web-access layer and software-defined network features?</a:t>
            </a:r>
          </a:p>
          <a:p>
            <a:pPr lvl="1"/>
            <a:r>
              <a:rPr lang="en-US" dirty="0"/>
              <a:t>(a) an integrated single sign-on authentication</a:t>
            </a:r>
          </a:p>
          <a:p>
            <a:pPr lvl="1"/>
            <a:r>
              <a:rPr lang="en-US" dirty="0"/>
              <a:t>(b) on-demand/secure access to computation in the cloud to calculate e.g., secure state estimates in the power grids</a:t>
            </a:r>
          </a:p>
          <a:p>
            <a:pPr lvl="1"/>
            <a:r>
              <a:rPr lang="en-US" dirty="0"/>
              <a:t>(c) secure storage of results after the computation stages to protect intellectual property of the utility company’s data sets</a:t>
            </a:r>
          </a:p>
          <a:p>
            <a:pPr lvl="1"/>
            <a:r>
              <a:rPr lang="en-US" dirty="0"/>
              <a:t>(d) Defense against LoC attacks using Role-based Access Control</a:t>
            </a:r>
          </a:p>
          <a:p>
            <a:pPr marL="0" indent="0">
              <a:buNone/>
            </a:pPr>
            <a:endParaRPr lang="en-US" dirty="0"/>
          </a:p>
        </p:txBody>
      </p:sp>
    </p:spTree>
    <p:extLst>
      <p:ext uri="{BB962C8B-B14F-4D97-AF65-F5344CB8AC3E}">
        <p14:creationId xmlns:p14="http://schemas.microsoft.com/office/powerpoint/2010/main" val="7632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8486-135A-5473-446D-F49ED0D3CA85}"/>
              </a:ext>
            </a:extLst>
          </p:cNvPr>
          <p:cNvSpPr>
            <a:spLocks noGrp="1"/>
          </p:cNvSpPr>
          <p:nvPr>
            <p:ph type="title"/>
          </p:nvPr>
        </p:nvSpPr>
        <p:spPr/>
        <p:txBody>
          <a:bodyPr/>
          <a:lstStyle/>
          <a:p>
            <a:r>
              <a:rPr lang="en-US" dirty="0">
                <a:solidFill>
                  <a:srgbClr val="FF0000"/>
                </a:solidFill>
              </a:rPr>
              <a:t>Drone Applications</a:t>
            </a:r>
            <a:r>
              <a:rPr lang="en-US" dirty="0"/>
              <a:t>: Security Concerns</a:t>
            </a:r>
          </a:p>
        </p:txBody>
      </p:sp>
      <p:pic>
        <p:nvPicPr>
          <p:cNvPr id="4" name="Google Shape;201;p41">
            <a:extLst>
              <a:ext uri="{FF2B5EF4-FFF2-40B4-BE49-F238E27FC236}">
                <a16:creationId xmlns:a16="http://schemas.microsoft.com/office/drawing/2014/main" id="{278C97F5-936F-324E-3D5F-A5F2E9BDD74B}"/>
              </a:ext>
            </a:extLst>
          </p:cNvPr>
          <p:cNvPicPr preferRelativeResize="0"/>
          <p:nvPr/>
        </p:nvPicPr>
        <p:blipFill rotWithShape="1">
          <a:blip r:embed="rId2">
            <a:alphaModFix/>
          </a:blip>
          <a:srcRect l="27932" r="21372"/>
          <a:stretch/>
        </p:blipFill>
        <p:spPr>
          <a:xfrm>
            <a:off x="415601" y="1761700"/>
            <a:ext cx="5522767" cy="3143744"/>
          </a:xfrm>
          <a:prstGeom prst="rect">
            <a:avLst/>
          </a:prstGeom>
          <a:noFill/>
          <a:ln>
            <a:noFill/>
          </a:ln>
        </p:spPr>
      </p:pic>
      <p:sp>
        <p:nvSpPr>
          <p:cNvPr id="5" name="Google Shape;203;p41">
            <a:extLst>
              <a:ext uri="{FF2B5EF4-FFF2-40B4-BE49-F238E27FC236}">
                <a16:creationId xmlns:a16="http://schemas.microsoft.com/office/drawing/2014/main" id="{0900D956-5BE0-2699-07E2-CE0FE2C64CEA}"/>
              </a:ext>
            </a:extLst>
          </p:cNvPr>
          <p:cNvSpPr txBox="1"/>
          <p:nvPr/>
        </p:nvSpPr>
        <p:spPr>
          <a:xfrm>
            <a:off x="6096000" y="1258034"/>
            <a:ext cx="5522800" cy="5663048"/>
          </a:xfrm>
          <a:prstGeom prst="rect">
            <a:avLst/>
          </a:prstGeom>
          <a:noFill/>
          <a:ln>
            <a:noFill/>
          </a:ln>
        </p:spPr>
        <p:txBody>
          <a:bodyPr spcFirstLastPara="1" wrap="square" lIns="121900" tIns="121900" rIns="121900" bIns="121900" anchor="t" anchorCtr="0">
            <a:spAutoFit/>
          </a:bodyPr>
          <a:lstStyle/>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2015:</a:t>
            </a:r>
            <a:r>
              <a:rPr lang="en" sz="1600" dirty="0">
                <a:solidFill>
                  <a:schemeClr val="dk2"/>
                </a:solidFill>
                <a:highlight>
                  <a:srgbClr val="FFFFFF"/>
                </a:highlight>
                <a:latin typeface="Open Sans"/>
                <a:ea typeface="Open Sans"/>
                <a:cs typeface="Open Sans"/>
                <a:sym typeface="Open Sans"/>
              </a:rPr>
              <a:t> A drone flew into the power line and causes 3 hours of black-out of several hundred houses in West Hollywood, near Los Angeles.</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2016:</a:t>
            </a:r>
            <a:r>
              <a:rPr lang="en" sz="1600" dirty="0">
                <a:solidFill>
                  <a:schemeClr val="dk2"/>
                </a:solidFill>
                <a:highlight>
                  <a:srgbClr val="FFFFFF"/>
                </a:highlight>
                <a:latin typeface="Open Sans"/>
                <a:ea typeface="Open Sans"/>
                <a:cs typeface="Open Sans"/>
                <a:sym typeface="Open Sans"/>
              </a:rPr>
              <a:t> Drone slam into Seattle's Space Needle.</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2017:</a:t>
            </a:r>
            <a:r>
              <a:rPr lang="en" sz="1600" dirty="0">
                <a:solidFill>
                  <a:schemeClr val="dk2"/>
                </a:solidFill>
                <a:highlight>
                  <a:srgbClr val="FFFFFF"/>
                </a:highlight>
                <a:latin typeface="Open Sans"/>
                <a:ea typeface="Open Sans"/>
                <a:cs typeface="Open Sans"/>
                <a:sym typeface="Open Sans"/>
              </a:rPr>
              <a:t> A drone fragment got caught in the front wheel of one of the cyclists, causing him to go over the handlebars.</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2017:</a:t>
            </a:r>
            <a:r>
              <a:rPr lang="en" sz="1600" dirty="0">
                <a:solidFill>
                  <a:schemeClr val="dk2"/>
                </a:solidFill>
                <a:highlight>
                  <a:srgbClr val="FFFFFF"/>
                </a:highlight>
                <a:latin typeface="Open Sans"/>
                <a:ea typeface="Open Sans"/>
                <a:cs typeface="Open Sans"/>
                <a:sym typeface="Open Sans"/>
              </a:rPr>
              <a:t> An accident that happened in 2017 in the Canadian province of Quebec, no eyewitnesses were present to prevent a drone collision. [3]</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Open Sans"/>
              <a:buChar char="●"/>
            </a:pPr>
            <a:r>
              <a:rPr lang="en" sz="1600" b="1" dirty="0">
                <a:solidFill>
                  <a:schemeClr val="dk2"/>
                </a:solidFill>
                <a:highlight>
                  <a:srgbClr val="FFFFFF"/>
                </a:highlight>
                <a:latin typeface="Open Sans"/>
                <a:ea typeface="Open Sans"/>
                <a:cs typeface="Open Sans"/>
                <a:sym typeface="Open Sans"/>
              </a:rPr>
              <a:t>2019:</a:t>
            </a:r>
            <a:r>
              <a:rPr lang="en" sz="1600" dirty="0">
                <a:solidFill>
                  <a:schemeClr val="dk2"/>
                </a:solidFill>
                <a:highlight>
                  <a:srgbClr val="FFFFFF"/>
                </a:highlight>
                <a:latin typeface="Open Sans"/>
                <a:ea typeface="Open Sans"/>
                <a:cs typeface="Open Sans"/>
                <a:sym typeface="Open Sans"/>
              </a:rPr>
              <a:t> Drone Crash into Las Vegas Stadium Causes $10K Damage</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Open Sans"/>
              <a:buChar char="●"/>
            </a:pPr>
            <a:r>
              <a:rPr lang="en" sz="1600" b="1" dirty="0">
                <a:solidFill>
                  <a:schemeClr val="dk2"/>
                </a:solidFill>
                <a:highlight>
                  <a:srgbClr val="FFFFFF"/>
                </a:highlight>
                <a:latin typeface="Open Sans"/>
                <a:ea typeface="Open Sans"/>
                <a:cs typeface="Open Sans"/>
                <a:sym typeface="Open Sans"/>
              </a:rPr>
              <a:t>2021: </a:t>
            </a:r>
            <a:r>
              <a:rPr lang="en" sz="1600" dirty="0">
                <a:solidFill>
                  <a:schemeClr val="dk2"/>
                </a:solidFill>
                <a:highlight>
                  <a:srgbClr val="FFFFFF"/>
                </a:highlight>
                <a:latin typeface="Open Sans"/>
                <a:ea typeface="Open Sans"/>
                <a:cs typeface="Open Sans"/>
                <a:sym typeface="Open Sans"/>
              </a:rPr>
              <a:t>Drone Slams into Building in World Trade Center</a:t>
            </a:r>
            <a:endParaRPr sz="1600" dirty="0">
              <a:solidFill>
                <a:schemeClr val="dk2"/>
              </a:solidFill>
              <a:highlight>
                <a:srgbClr val="FFFFFF"/>
              </a:highlight>
              <a:latin typeface="Open Sans"/>
              <a:ea typeface="Open Sans"/>
              <a:cs typeface="Open Sans"/>
              <a:sym typeface="Open Sans"/>
            </a:endParaRPr>
          </a:p>
          <a:p>
            <a:pPr algn="just"/>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algn="just"/>
            <a:endParaRPr sz="1600" dirty="0">
              <a:solidFill>
                <a:schemeClr val="dk2"/>
              </a:solidFill>
              <a:highlight>
                <a:srgbClr val="FFFFFF"/>
              </a:highlight>
              <a:latin typeface="Open Sans"/>
              <a:ea typeface="Open Sans"/>
              <a:cs typeface="Open Sans"/>
              <a:sym typeface="Open Sans"/>
            </a:endParaRPr>
          </a:p>
        </p:txBody>
      </p:sp>
      <p:sp>
        <p:nvSpPr>
          <p:cNvPr id="6" name="Google Shape;204;p41">
            <a:extLst>
              <a:ext uri="{FF2B5EF4-FFF2-40B4-BE49-F238E27FC236}">
                <a16:creationId xmlns:a16="http://schemas.microsoft.com/office/drawing/2014/main" id="{3F86949C-790A-C2E7-8E0F-E85AD6B301F6}"/>
              </a:ext>
            </a:extLst>
          </p:cNvPr>
          <p:cNvSpPr txBox="1"/>
          <p:nvPr/>
        </p:nvSpPr>
        <p:spPr>
          <a:xfrm>
            <a:off x="305600" y="4905434"/>
            <a:ext cx="5632800" cy="812490"/>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600" i="1">
                <a:solidFill>
                  <a:schemeClr val="dk1"/>
                </a:solidFill>
                <a:latin typeface="Times New Roman"/>
                <a:ea typeface="Times New Roman"/>
                <a:cs typeface="Times New Roman"/>
                <a:sym typeface="Times New Roman"/>
              </a:rPr>
              <a:t>Fig. 1 Worldwide Drone Incidents, drone-related incidents and intrusions from around the world [2]</a:t>
            </a:r>
            <a:endParaRPr sz="1600" i="1">
              <a:solidFill>
                <a:schemeClr val="dk1"/>
              </a:solidFill>
              <a:latin typeface="Times New Roman"/>
              <a:ea typeface="Times New Roman"/>
              <a:cs typeface="Times New Roman"/>
              <a:sym typeface="Times New Roman"/>
            </a:endParaRPr>
          </a:p>
        </p:txBody>
      </p:sp>
      <p:sp>
        <p:nvSpPr>
          <p:cNvPr id="7" name="Google Shape;202;p41">
            <a:extLst>
              <a:ext uri="{FF2B5EF4-FFF2-40B4-BE49-F238E27FC236}">
                <a16:creationId xmlns:a16="http://schemas.microsoft.com/office/drawing/2014/main" id="{9304BB32-4915-8D11-5B78-A35F0AF1BE94}"/>
              </a:ext>
            </a:extLst>
          </p:cNvPr>
          <p:cNvSpPr txBox="1"/>
          <p:nvPr/>
        </p:nvSpPr>
        <p:spPr>
          <a:xfrm>
            <a:off x="313067" y="6179201"/>
            <a:ext cx="5243600" cy="615513"/>
          </a:xfrm>
          <a:prstGeom prst="rect">
            <a:avLst/>
          </a:prstGeom>
          <a:noFill/>
          <a:ln>
            <a:noFill/>
          </a:ln>
        </p:spPr>
        <p:txBody>
          <a:bodyPr spcFirstLastPara="1" wrap="square" lIns="121900" tIns="121900" rIns="121900" bIns="121900" anchor="t" anchorCtr="0">
            <a:spAutoFit/>
          </a:bodyPr>
          <a:lstStyle/>
          <a:p>
            <a:r>
              <a:rPr lang="en" sz="1200" dirty="0"/>
              <a:t>[2] </a:t>
            </a:r>
            <a:r>
              <a:rPr lang="en" sz="1200" u="sng" dirty="0">
                <a:solidFill>
                  <a:schemeClr val="hlink"/>
                </a:solidFill>
                <a:hlinkClick r:id="rId3"/>
              </a:rPr>
              <a:t>https://www.dedrone.com/resources/incidents/all</a:t>
            </a:r>
            <a:endParaRPr sz="1200" dirty="0"/>
          </a:p>
          <a:p>
            <a:r>
              <a:rPr lang="en" sz="1200" dirty="0"/>
              <a:t>[3] </a:t>
            </a:r>
            <a:r>
              <a:rPr lang="en" sz="1200" u="sng" dirty="0">
                <a:solidFill>
                  <a:schemeClr val="hlink"/>
                </a:solidFill>
                <a:hlinkClick r:id="rId4"/>
              </a:rPr>
              <a:t>https://www.kaspersky.com/blog/drone-incidents/29000/</a:t>
            </a:r>
            <a:r>
              <a:rPr lang="en" sz="1200" dirty="0"/>
              <a:t> </a:t>
            </a:r>
            <a:endParaRPr sz="1200" dirty="0"/>
          </a:p>
        </p:txBody>
      </p:sp>
    </p:spTree>
    <p:extLst>
      <p:ext uri="{BB962C8B-B14F-4D97-AF65-F5344CB8AC3E}">
        <p14:creationId xmlns:p14="http://schemas.microsoft.com/office/powerpoint/2010/main" val="263282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42"/>
          <p:cNvSpPr txBox="1"/>
          <p:nvPr/>
        </p:nvSpPr>
        <p:spPr>
          <a:xfrm>
            <a:off x="92391" y="856784"/>
            <a:ext cx="5373022" cy="4645200"/>
          </a:xfrm>
          <a:prstGeom prst="rect">
            <a:avLst/>
          </a:prstGeom>
          <a:noFill/>
          <a:ln>
            <a:noFill/>
          </a:ln>
        </p:spPr>
        <p:txBody>
          <a:bodyPr spcFirstLastPara="1" wrap="square" lIns="121900" tIns="121900" rIns="121900" bIns="121900" anchor="t" anchorCtr="0">
            <a:noAutofit/>
          </a:bodyPr>
          <a:lstStyle/>
          <a:p>
            <a:pPr marL="152396" indent="-270927">
              <a:lnSpc>
                <a:spcPct val="115000"/>
              </a:lnSpc>
              <a:buClr>
                <a:srgbClr val="434343"/>
              </a:buClr>
              <a:buSzPts val="1400"/>
              <a:buFont typeface="Open Sans"/>
              <a:buChar char="●"/>
            </a:pPr>
            <a:r>
              <a:rPr lang="en" sz="2400" dirty="0">
                <a:solidFill>
                  <a:srgbClr val="434343"/>
                </a:solidFill>
                <a:latin typeface="Open Sans"/>
                <a:ea typeface="Open Sans"/>
                <a:cs typeface="Open Sans"/>
                <a:sym typeface="Open Sans"/>
              </a:rPr>
              <a:t>Drone swarms or </a:t>
            </a:r>
            <a:r>
              <a:rPr lang="en" sz="2400" b="1" dirty="0">
                <a:solidFill>
                  <a:srgbClr val="009668"/>
                </a:solidFill>
                <a:latin typeface="Open Sans"/>
                <a:ea typeface="Open Sans"/>
                <a:cs typeface="Open Sans"/>
                <a:sym typeface="Open Sans"/>
              </a:rPr>
              <a:t>collaborative drone systems</a:t>
            </a:r>
            <a:r>
              <a:rPr lang="en" sz="2400" dirty="0">
                <a:solidFill>
                  <a:srgbClr val="434343"/>
                </a:solidFill>
                <a:latin typeface="Open Sans"/>
                <a:ea typeface="Open Sans"/>
                <a:cs typeface="Open Sans"/>
                <a:sym typeface="Open Sans"/>
              </a:rPr>
              <a:t> with high-resolution video cameras are used for many operations such as precision agriculture, aerial imaging, and critical applications such as disaster scenarios or rescue response </a:t>
            </a:r>
            <a:endParaRPr sz="2400" dirty="0">
              <a:solidFill>
                <a:srgbClr val="434343"/>
              </a:solidFill>
              <a:latin typeface="Open Sans"/>
              <a:ea typeface="Open Sans"/>
              <a:cs typeface="Open Sans"/>
              <a:sym typeface="Open Sans"/>
            </a:endParaRPr>
          </a:p>
          <a:p>
            <a:pPr marL="609585">
              <a:lnSpc>
                <a:spcPct val="115000"/>
              </a:lnSpc>
            </a:pPr>
            <a:endParaRPr sz="2400" dirty="0">
              <a:solidFill>
                <a:srgbClr val="434343"/>
              </a:solidFill>
              <a:latin typeface="Open Sans"/>
              <a:ea typeface="Open Sans"/>
              <a:cs typeface="Open Sans"/>
              <a:sym typeface="Open Sans"/>
            </a:endParaRPr>
          </a:p>
          <a:p>
            <a:pPr marL="152396" indent="-270927">
              <a:lnSpc>
                <a:spcPct val="115000"/>
              </a:lnSpc>
              <a:buClr>
                <a:srgbClr val="434343"/>
              </a:buClr>
              <a:buSzPts val="1400"/>
              <a:buFont typeface="Open Sans"/>
              <a:buChar char="●"/>
            </a:pPr>
            <a:r>
              <a:rPr lang="en" sz="2400" dirty="0">
                <a:solidFill>
                  <a:srgbClr val="434343"/>
                </a:solidFill>
                <a:latin typeface="Open Sans"/>
                <a:ea typeface="Open Sans"/>
                <a:cs typeface="Open Sans"/>
                <a:sym typeface="Open Sans"/>
              </a:rPr>
              <a:t>Drone swarms can also provide and </a:t>
            </a:r>
            <a:r>
              <a:rPr lang="en" sz="2400" b="1" dirty="0">
                <a:solidFill>
                  <a:srgbClr val="009668"/>
                </a:solidFill>
                <a:latin typeface="Open Sans"/>
                <a:ea typeface="Open Sans"/>
                <a:cs typeface="Open Sans"/>
                <a:sym typeface="Open Sans"/>
              </a:rPr>
              <a:t>facilitate communication </a:t>
            </a:r>
            <a:r>
              <a:rPr lang="en" sz="2400" dirty="0">
                <a:solidFill>
                  <a:srgbClr val="434343"/>
                </a:solidFill>
                <a:latin typeface="Open Sans"/>
                <a:ea typeface="Open Sans"/>
                <a:cs typeface="Open Sans"/>
                <a:sym typeface="Open Sans"/>
              </a:rPr>
              <a:t>in areas where terrestrial infrastructure is poor or has been destroyed.</a:t>
            </a:r>
            <a:endParaRPr sz="2400" dirty="0">
              <a:solidFill>
                <a:srgbClr val="434343"/>
              </a:solidFill>
              <a:latin typeface="Open Sans"/>
              <a:ea typeface="Open Sans"/>
              <a:cs typeface="Open Sans"/>
              <a:sym typeface="Open Sans"/>
            </a:endParaRPr>
          </a:p>
        </p:txBody>
      </p:sp>
      <p:sp>
        <p:nvSpPr>
          <p:cNvPr id="211" name="Google Shape;211;p42"/>
          <p:cNvSpPr txBox="1"/>
          <p:nvPr/>
        </p:nvSpPr>
        <p:spPr>
          <a:xfrm>
            <a:off x="5228467" y="5828067"/>
            <a:ext cx="6800000" cy="812490"/>
          </a:xfrm>
          <a:prstGeom prst="rect">
            <a:avLst/>
          </a:prstGeom>
          <a:noFill/>
          <a:ln>
            <a:noFill/>
          </a:ln>
        </p:spPr>
        <p:txBody>
          <a:bodyPr spcFirstLastPara="1" wrap="square" lIns="121900" tIns="121900" rIns="121900" bIns="121900" anchor="t" anchorCtr="0">
            <a:spAutoFit/>
          </a:bodyPr>
          <a:lstStyle/>
          <a:p>
            <a:pPr algn="ctr">
              <a:lnSpc>
                <a:spcPct val="115000"/>
              </a:lnSpc>
            </a:pPr>
            <a:r>
              <a:rPr lang="en" sz="1600" b="1">
                <a:solidFill>
                  <a:srgbClr val="0000FF"/>
                </a:solidFill>
                <a:latin typeface="Open Sans"/>
                <a:ea typeface="Open Sans"/>
                <a:cs typeface="Open Sans"/>
                <a:sym typeface="Open Sans"/>
              </a:rPr>
              <a:t>Drone swarms and their integration with cloud/edge infrastructure accomplishing collaborative missions.</a:t>
            </a:r>
            <a:endParaRPr sz="1600" b="1">
              <a:solidFill>
                <a:srgbClr val="0000FF"/>
              </a:solidFill>
              <a:latin typeface="Open Sans"/>
              <a:ea typeface="Open Sans"/>
              <a:cs typeface="Open Sans"/>
              <a:sym typeface="Open Sans"/>
            </a:endParaRPr>
          </a:p>
        </p:txBody>
      </p:sp>
      <p:sp>
        <p:nvSpPr>
          <p:cNvPr id="212" name="Google Shape;21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18</a:t>
            </a:fld>
            <a:endParaRPr/>
          </a:p>
        </p:txBody>
      </p:sp>
      <p:pic>
        <p:nvPicPr>
          <p:cNvPr id="213" name="Google Shape;213;p42"/>
          <p:cNvPicPr preferRelativeResize="0"/>
          <p:nvPr/>
        </p:nvPicPr>
        <p:blipFill>
          <a:blip r:embed="rId3">
            <a:alphaModFix/>
          </a:blip>
          <a:stretch>
            <a:fillRect/>
          </a:stretch>
        </p:blipFill>
        <p:spPr>
          <a:xfrm>
            <a:off x="5228058" y="1182867"/>
            <a:ext cx="6800145" cy="4645203"/>
          </a:xfrm>
          <a:prstGeom prst="rect">
            <a:avLst/>
          </a:prstGeom>
          <a:noFill/>
          <a:ln>
            <a:noFill/>
          </a:ln>
        </p:spPr>
      </p:pic>
      <p:sp>
        <p:nvSpPr>
          <p:cNvPr id="2" name="Title 1">
            <a:extLst>
              <a:ext uri="{FF2B5EF4-FFF2-40B4-BE49-F238E27FC236}">
                <a16:creationId xmlns:a16="http://schemas.microsoft.com/office/drawing/2014/main" id="{88746BBE-14C0-A52E-9631-260B38289B0D}"/>
              </a:ext>
            </a:extLst>
          </p:cNvPr>
          <p:cNvSpPr txBox="1">
            <a:spLocks/>
          </p:cNvSpPr>
          <p:nvPr/>
        </p:nvSpPr>
        <p:spPr>
          <a:xfrm>
            <a:off x="609600" y="12924"/>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dirty="0">
                <a:solidFill>
                  <a:srgbClr val="FF0000"/>
                </a:solidFill>
              </a:rPr>
              <a:t>Drone Applications</a:t>
            </a:r>
            <a:r>
              <a:rPr lang="en-US" dirty="0"/>
              <a:t>: Security Concerns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4"/>
          <p:cNvPicPr preferRelativeResize="0"/>
          <p:nvPr/>
        </p:nvPicPr>
        <p:blipFill>
          <a:blip r:embed="rId3">
            <a:alphaModFix/>
          </a:blip>
          <a:stretch>
            <a:fillRect/>
          </a:stretch>
        </p:blipFill>
        <p:spPr>
          <a:xfrm>
            <a:off x="4865967" y="1262675"/>
            <a:ext cx="7127667" cy="4386891"/>
          </a:xfrm>
          <a:prstGeom prst="rect">
            <a:avLst/>
          </a:prstGeom>
          <a:noFill/>
          <a:ln>
            <a:noFill/>
          </a:ln>
        </p:spPr>
      </p:pic>
      <p:sp>
        <p:nvSpPr>
          <p:cNvPr id="236" name="Google Shape;236;p44"/>
          <p:cNvSpPr txBox="1"/>
          <p:nvPr/>
        </p:nvSpPr>
        <p:spPr>
          <a:xfrm>
            <a:off x="605667" y="419367"/>
            <a:ext cx="11170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800" b="1" kern="0">
                <a:solidFill>
                  <a:srgbClr val="EF6C00"/>
                </a:solidFill>
                <a:latin typeface="PT Sans Narrow"/>
                <a:ea typeface="PT Sans Narrow"/>
                <a:cs typeface="PT Sans Narrow"/>
                <a:sym typeface="PT Sans Narrow"/>
              </a:rPr>
              <a:t>Motivation on Collaborative drone systems </a:t>
            </a:r>
            <a:endParaRPr sz="4800" b="1" kern="0">
              <a:solidFill>
                <a:srgbClr val="EF6C00"/>
              </a:solidFill>
              <a:latin typeface="PT Sans Narrow"/>
              <a:ea typeface="PT Sans Narrow"/>
              <a:cs typeface="PT Sans Narrow"/>
              <a:sym typeface="PT Sans Narrow"/>
            </a:endParaRPr>
          </a:p>
          <a:p>
            <a:pPr defTabSz="1219170">
              <a:buClr>
                <a:srgbClr val="000000"/>
              </a:buClr>
            </a:pPr>
            <a:endParaRPr sz="4800" b="1" kern="0">
              <a:solidFill>
                <a:srgbClr val="EF6C00"/>
              </a:solidFill>
              <a:latin typeface="PT Sans Narrow"/>
              <a:ea typeface="PT Sans Narrow"/>
              <a:cs typeface="PT Sans Narrow"/>
              <a:sym typeface="PT Sans Narrow"/>
            </a:endParaRPr>
          </a:p>
        </p:txBody>
      </p:sp>
      <p:sp>
        <p:nvSpPr>
          <p:cNvPr id="237" name="Google Shape;237;p44"/>
          <p:cNvSpPr txBox="1"/>
          <p:nvPr/>
        </p:nvSpPr>
        <p:spPr>
          <a:xfrm>
            <a:off x="163700" y="1763667"/>
            <a:ext cx="3948400" cy="3880702"/>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kern="0">
                <a:solidFill>
                  <a:srgbClr val="595959"/>
                </a:solidFill>
                <a:latin typeface="Open Sans"/>
                <a:ea typeface="Open Sans"/>
                <a:cs typeface="Open Sans"/>
                <a:sym typeface="Open Sans"/>
              </a:rPr>
              <a:t>Collaborative drones and IoT play a vital role in supporting a lot of smart city applications such as those involved in communication, transportation, agriculture, safety and security, disaster mitigation, environmental protection, service delivery, energy saving, e-waste reduction, weather monitoring, healthcare, etc. [4]</a:t>
            </a:r>
            <a:endParaRPr sz="1867" kern="0">
              <a:solidFill>
                <a:srgbClr val="595959"/>
              </a:solidFill>
              <a:latin typeface="Open Sans"/>
              <a:ea typeface="Open Sans"/>
              <a:cs typeface="Open Sans"/>
              <a:sym typeface="Open Sans"/>
            </a:endParaRPr>
          </a:p>
        </p:txBody>
      </p:sp>
      <p:sp>
        <p:nvSpPr>
          <p:cNvPr id="238" name="Google Shape;238;p44"/>
          <p:cNvSpPr txBox="1"/>
          <p:nvPr/>
        </p:nvSpPr>
        <p:spPr>
          <a:xfrm>
            <a:off x="4865967" y="5649567"/>
            <a:ext cx="7001600" cy="529335"/>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600" i="1" kern="0">
                <a:solidFill>
                  <a:srgbClr val="000000"/>
                </a:solidFill>
                <a:latin typeface="Times New Roman"/>
                <a:ea typeface="Times New Roman"/>
                <a:cs typeface="Times New Roman"/>
                <a:sym typeface="Times New Roman"/>
              </a:rPr>
              <a:t>Fig. 3 Collaborative drone and IoT for improving the smartness of smart cities[7]</a:t>
            </a:r>
            <a:endParaRPr sz="1600" i="1" kern="0">
              <a:solidFill>
                <a:srgbClr val="000000"/>
              </a:solidFill>
              <a:latin typeface="Times New Roman"/>
              <a:ea typeface="Times New Roman"/>
              <a:cs typeface="Times New Roman"/>
              <a:sym typeface="Times New Roman"/>
            </a:endParaRPr>
          </a:p>
        </p:txBody>
      </p:sp>
      <p:sp>
        <p:nvSpPr>
          <p:cNvPr id="239" name="Google Shape;239;p44"/>
          <p:cNvSpPr txBox="1"/>
          <p:nvPr/>
        </p:nvSpPr>
        <p:spPr>
          <a:xfrm>
            <a:off x="503433" y="6181967"/>
            <a:ext cx="112732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200" kern="0">
                <a:solidFill>
                  <a:srgbClr val="595959"/>
                </a:solidFill>
                <a:highlight>
                  <a:srgbClr val="FFFFFF"/>
                </a:highlight>
                <a:latin typeface="Open Sans"/>
                <a:ea typeface="Open Sans"/>
                <a:cs typeface="Open Sans"/>
                <a:sym typeface="Open Sans"/>
              </a:rPr>
              <a:t>[4] Alsamhi, Saeed H., Ou Ma, Mohammad Samar Ansari, and Faris A. Almalki. "Survey on collaborative smart drones and internet of things for improving smartness of smart cities." </a:t>
            </a:r>
            <a:r>
              <a:rPr lang="en" sz="1200" i="1" kern="0">
                <a:solidFill>
                  <a:srgbClr val="595959"/>
                </a:solidFill>
                <a:highlight>
                  <a:srgbClr val="FFFFFF"/>
                </a:highlight>
                <a:latin typeface="Open Sans"/>
                <a:ea typeface="Open Sans"/>
                <a:cs typeface="Open Sans"/>
                <a:sym typeface="Open Sans"/>
              </a:rPr>
              <a:t>Ieee Access</a:t>
            </a:r>
            <a:r>
              <a:rPr lang="en" sz="1200" kern="0">
                <a:solidFill>
                  <a:srgbClr val="595959"/>
                </a:solidFill>
                <a:highlight>
                  <a:srgbClr val="FFFFFF"/>
                </a:highlight>
                <a:latin typeface="Open Sans"/>
                <a:ea typeface="Open Sans"/>
                <a:cs typeface="Open Sans"/>
                <a:sym typeface="Open Sans"/>
              </a:rPr>
              <a:t> 7 (2019).</a:t>
            </a:r>
            <a:endParaRPr sz="1200" kern="0">
              <a:solidFill>
                <a:srgbClr val="595959"/>
              </a:solidFill>
              <a:latin typeface="Open Sans"/>
              <a:ea typeface="Open Sans"/>
              <a:cs typeface="Open Sans"/>
              <a:sym typeface="Open Sans"/>
            </a:endParaRPr>
          </a:p>
        </p:txBody>
      </p:sp>
      <p:sp>
        <p:nvSpPr>
          <p:cNvPr id="240" name="Google Shape;240;p4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19</a:t>
            </a:fld>
            <a:endParaRPr kern="0">
              <a:solidFill>
                <a:srgbClr val="595959"/>
              </a:solidFill>
              <a:latin typeface="Arial"/>
              <a:cs typeface="Arial"/>
              <a:sym typeface="Arial"/>
            </a:endParaRPr>
          </a:p>
        </p:txBody>
      </p:sp>
      <p:sp>
        <p:nvSpPr>
          <p:cNvPr id="241" name="Google Shape;241;p44"/>
          <p:cNvSpPr/>
          <p:nvPr/>
        </p:nvSpPr>
        <p:spPr>
          <a:xfrm>
            <a:off x="4520700" y="1809000"/>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2" name="Google Shape;242;p44"/>
          <p:cNvSpPr/>
          <p:nvPr/>
        </p:nvSpPr>
        <p:spPr>
          <a:xfrm flipH="1">
            <a:off x="4323500" y="1691667"/>
            <a:ext cx="13464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Enhancing</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Network Connectivity</a:t>
            </a:r>
            <a:endParaRPr sz="1200" b="1" kern="0">
              <a:solidFill>
                <a:srgbClr val="000000"/>
              </a:solidFill>
              <a:highlight>
                <a:srgbClr val="FFFFFF"/>
              </a:highlight>
              <a:latin typeface="Arial"/>
              <a:cs typeface="Arial"/>
              <a:sym typeface="Arial"/>
            </a:endParaRPr>
          </a:p>
        </p:txBody>
      </p:sp>
      <p:sp>
        <p:nvSpPr>
          <p:cNvPr id="243" name="Google Shape;243;p44"/>
          <p:cNvSpPr/>
          <p:nvPr/>
        </p:nvSpPr>
        <p:spPr>
          <a:xfrm>
            <a:off x="4606500" y="3606067"/>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4" name="Google Shape;244;p44"/>
          <p:cNvSpPr/>
          <p:nvPr/>
        </p:nvSpPr>
        <p:spPr>
          <a:xfrm flipH="1">
            <a:off x="4606300" y="3574267"/>
            <a:ext cx="1063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Fire detection</a:t>
            </a:r>
            <a:endParaRPr sz="1200" b="1" kern="0">
              <a:solidFill>
                <a:srgbClr val="000000"/>
              </a:solidFill>
              <a:highlight>
                <a:srgbClr val="FFFFFF"/>
              </a:highlight>
              <a:latin typeface="Arial"/>
              <a:cs typeface="Arial"/>
              <a:sym typeface="Arial"/>
            </a:endParaRPr>
          </a:p>
        </p:txBody>
      </p:sp>
      <p:sp>
        <p:nvSpPr>
          <p:cNvPr id="245" name="Google Shape;245;p44"/>
          <p:cNvSpPr/>
          <p:nvPr/>
        </p:nvSpPr>
        <p:spPr>
          <a:xfrm>
            <a:off x="6524200" y="2361400"/>
            <a:ext cx="731600" cy="113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6" name="Google Shape;246;p44"/>
          <p:cNvSpPr/>
          <p:nvPr/>
        </p:nvSpPr>
        <p:spPr>
          <a:xfrm flipH="1">
            <a:off x="6172667" y="2361400"/>
            <a:ext cx="1149200" cy="6984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Traffic</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Control</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Monitoring</a:t>
            </a:r>
            <a:endParaRPr sz="1200" b="1" kern="0">
              <a:solidFill>
                <a:srgbClr val="000000"/>
              </a:solidFill>
              <a:highlight>
                <a:srgbClr val="FFFFFF"/>
              </a:highlight>
              <a:latin typeface="Arial"/>
              <a:cs typeface="Arial"/>
              <a:sym typeface="Arial"/>
            </a:endParaRPr>
          </a:p>
        </p:txBody>
      </p:sp>
      <p:sp>
        <p:nvSpPr>
          <p:cNvPr id="247" name="Google Shape;247;p44"/>
          <p:cNvSpPr/>
          <p:nvPr/>
        </p:nvSpPr>
        <p:spPr>
          <a:xfrm>
            <a:off x="10308800" y="1370867"/>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8" name="Google Shape;248;p44"/>
          <p:cNvSpPr/>
          <p:nvPr/>
        </p:nvSpPr>
        <p:spPr>
          <a:xfrm flipH="1">
            <a:off x="10427167" y="1370867"/>
            <a:ext cx="1149200" cy="6984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Pollution</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Monitoring</a:t>
            </a:r>
            <a:endParaRPr sz="1200" b="1" kern="0">
              <a:solidFill>
                <a:srgbClr val="000000"/>
              </a:solidFill>
              <a:highlight>
                <a:srgbClr val="FFFFFF"/>
              </a:highlight>
              <a:latin typeface="Arial"/>
              <a:cs typeface="Arial"/>
              <a:sym typeface="Arial"/>
            </a:endParaRPr>
          </a:p>
        </p:txBody>
      </p:sp>
      <p:sp>
        <p:nvSpPr>
          <p:cNvPr id="249" name="Google Shape;249;p44"/>
          <p:cNvSpPr/>
          <p:nvPr/>
        </p:nvSpPr>
        <p:spPr>
          <a:xfrm>
            <a:off x="9277967" y="3140067"/>
            <a:ext cx="8856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0" name="Google Shape;250;p44"/>
          <p:cNvSpPr/>
          <p:nvPr/>
        </p:nvSpPr>
        <p:spPr>
          <a:xfrm flipH="1">
            <a:off x="9277967" y="3108267"/>
            <a:ext cx="885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Accident</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Detection</a:t>
            </a:r>
            <a:endParaRPr sz="1067" b="1" kern="0">
              <a:solidFill>
                <a:srgbClr val="000000"/>
              </a:solidFill>
              <a:highlight>
                <a:srgbClr val="FFFFFF"/>
              </a:highlight>
              <a:latin typeface="Arial"/>
              <a:cs typeface="Arial"/>
              <a:sym typeface="Arial"/>
            </a:endParaRPr>
          </a:p>
        </p:txBody>
      </p:sp>
      <p:sp>
        <p:nvSpPr>
          <p:cNvPr id="251" name="Google Shape;251;p44"/>
          <p:cNvSpPr/>
          <p:nvPr/>
        </p:nvSpPr>
        <p:spPr>
          <a:xfrm>
            <a:off x="8349167" y="3767600"/>
            <a:ext cx="1346400" cy="69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2" name="Google Shape;252;p44"/>
          <p:cNvSpPr/>
          <p:nvPr/>
        </p:nvSpPr>
        <p:spPr>
          <a:xfrm flipH="1">
            <a:off x="8392367" y="3808800"/>
            <a:ext cx="11492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Security</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And</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Surveillance</a:t>
            </a:r>
            <a:endParaRPr sz="1067" b="1" kern="0">
              <a:solidFill>
                <a:srgbClr val="000000"/>
              </a:solidFill>
              <a:highlight>
                <a:srgbClr val="FFFFFF"/>
              </a:highlight>
              <a:latin typeface="Arial"/>
              <a:cs typeface="Arial"/>
              <a:sym typeface="Arial"/>
            </a:endParaRPr>
          </a:p>
        </p:txBody>
      </p:sp>
      <p:sp>
        <p:nvSpPr>
          <p:cNvPr id="253" name="Google Shape;253;p44"/>
          <p:cNvSpPr/>
          <p:nvPr/>
        </p:nvSpPr>
        <p:spPr>
          <a:xfrm>
            <a:off x="10584367" y="3106917"/>
            <a:ext cx="1346400" cy="69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4" name="Google Shape;254;p44"/>
          <p:cNvSpPr/>
          <p:nvPr/>
        </p:nvSpPr>
        <p:spPr>
          <a:xfrm flipH="1">
            <a:off x="10690767" y="3108267"/>
            <a:ext cx="1063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Packing</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Monitoring</a:t>
            </a:r>
            <a:endParaRPr sz="1067" b="1" kern="0">
              <a:solidFill>
                <a:srgbClr val="000000"/>
              </a:solidFill>
              <a:highlight>
                <a:srgbClr val="FFFFFF"/>
              </a:highlight>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1000"/>
                                        <p:tgtEl>
                                          <p:spTgt spid="2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gtEl>
                                        <p:attrNameLst>
                                          <p:attrName>style.visibility</p:attrName>
                                        </p:attrNameLst>
                                      </p:cBhvr>
                                      <p:to>
                                        <p:strVal val="visible"/>
                                      </p:to>
                                    </p:set>
                                    <p:animEffect transition="in" filter="fade">
                                      <p:cBhvr>
                                        <p:cTn id="22" dur="1000"/>
                                        <p:tgtEl>
                                          <p:spTgt spid="2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animEffect transition="in" filter="fade">
                                      <p:cBhvr>
                                        <p:cTn id="27" dur="1000"/>
                                        <p:tgtEl>
                                          <p:spTgt spid="2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
                                        </p:tgtEl>
                                        <p:attrNameLst>
                                          <p:attrName>style.visibility</p:attrName>
                                        </p:attrNameLst>
                                      </p:cBhvr>
                                      <p:to>
                                        <p:strVal val="visible"/>
                                      </p:to>
                                    </p:set>
                                    <p:animEffect transition="in" filter="fade">
                                      <p:cBhvr>
                                        <p:cTn id="32" dur="1000"/>
                                        <p:tgtEl>
                                          <p:spTgt spid="2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4"/>
                                        </p:tgtEl>
                                        <p:attrNameLst>
                                          <p:attrName>style.visibility</p:attrName>
                                        </p:attrNameLst>
                                      </p:cBhvr>
                                      <p:to>
                                        <p:strVal val="visible"/>
                                      </p:to>
                                    </p:set>
                                    <p:animEffect transition="in" filter="fade">
                                      <p:cBhvr>
                                        <p:cTn id="3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lstStyle/>
          <a:p>
            <a:fld id="{19A1A663-AB5A-1C46-BB3F-DC91B87E1671}" type="slidenum">
              <a:rPr lang="en-US" smtClean="0"/>
              <a:pPr/>
              <a:t>2</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Module-4: </a:t>
            </a:r>
            <a:r>
              <a:rPr lang="en-US" sz="3200" dirty="0"/>
              <a:t>Security Analytics</a:t>
            </a:r>
            <a:endParaRPr lang="en-US" dirty="0"/>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212051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p:nvPr/>
        </p:nvSpPr>
        <p:spPr>
          <a:xfrm>
            <a:off x="605667" y="419367"/>
            <a:ext cx="11170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267" b="1" kern="0">
                <a:solidFill>
                  <a:srgbClr val="EF6C00"/>
                </a:solidFill>
                <a:latin typeface="PT Sans Narrow"/>
                <a:ea typeface="PT Sans Narrow"/>
                <a:cs typeface="PT Sans Narrow"/>
                <a:sym typeface="PT Sans Narrow"/>
              </a:rPr>
              <a:t>Security and challenges in Collaborative Drone Systems</a:t>
            </a:r>
            <a:endParaRPr sz="4267" b="1" kern="0">
              <a:solidFill>
                <a:srgbClr val="EF6C00"/>
              </a:solidFill>
              <a:latin typeface="PT Sans Narrow"/>
              <a:ea typeface="PT Sans Narrow"/>
              <a:cs typeface="PT Sans Narrow"/>
              <a:sym typeface="PT Sans Narrow"/>
            </a:endParaRPr>
          </a:p>
          <a:p>
            <a:pPr defTabSz="1219170">
              <a:buClr>
                <a:srgbClr val="000000"/>
              </a:buClr>
            </a:pPr>
            <a:endParaRPr sz="4800" b="1" kern="0">
              <a:solidFill>
                <a:srgbClr val="EF6C00"/>
              </a:solidFill>
              <a:latin typeface="PT Sans Narrow"/>
              <a:ea typeface="PT Sans Narrow"/>
              <a:cs typeface="PT Sans Narrow"/>
              <a:sym typeface="PT Sans Narrow"/>
            </a:endParaRPr>
          </a:p>
        </p:txBody>
      </p:sp>
      <p:sp>
        <p:nvSpPr>
          <p:cNvPr id="260" name="Google Shape;260;p45"/>
          <p:cNvSpPr txBox="1"/>
          <p:nvPr/>
        </p:nvSpPr>
        <p:spPr>
          <a:xfrm>
            <a:off x="519667" y="1498667"/>
            <a:ext cx="10877600" cy="3972000"/>
          </a:xfrm>
          <a:prstGeom prst="rect">
            <a:avLst/>
          </a:prstGeom>
          <a:noFill/>
          <a:ln>
            <a:noFill/>
          </a:ln>
        </p:spPr>
        <p:txBody>
          <a:bodyPr spcFirstLastPara="1" wrap="square" lIns="121900" tIns="121900" rIns="121900" bIns="121900" anchor="t" anchorCtr="0">
            <a:noAutofit/>
          </a:bodyPr>
          <a:lstStyle/>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The use of these systems has been increasing and the issues related to </a:t>
            </a:r>
            <a:r>
              <a:rPr lang="en" sz="1867" b="1" kern="0">
                <a:solidFill>
                  <a:srgbClr val="434343"/>
                </a:solidFill>
                <a:latin typeface="Open Sans"/>
                <a:ea typeface="Open Sans"/>
                <a:cs typeface="Open Sans"/>
                <a:sym typeface="Open Sans"/>
              </a:rPr>
              <a:t>security, privacy, reliability, regulation, and ownership</a:t>
            </a:r>
            <a:r>
              <a:rPr lang="en" sz="1867" kern="0">
                <a:solidFill>
                  <a:srgbClr val="434343"/>
                </a:solidFill>
                <a:latin typeface="Open Sans"/>
                <a:ea typeface="Open Sans"/>
                <a:cs typeface="Open Sans"/>
                <a:sym typeface="Open Sans"/>
              </a:rPr>
              <a:t> are also increasing at the same pace [5].</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Furthermore, collaborative drone systems are usually </a:t>
            </a:r>
            <a:r>
              <a:rPr lang="en" sz="1867" b="1" kern="0">
                <a:solidFill>
                  <a:srgbClr val="434343"/>
                </a:solidFill>
                <a:latin typeface="Open Sans"/>
                <a:ea typeface="Open Sans"/>
                <a:cs typeface="Open Sans"/>
                <a:sym typeface="Open Sans"/>
              </a:rPr>
              <a:t>resource-constrained</a:t>
            </a:r>
            <a:r>
              <a:rPr lang="en" sz="1867" kern="0">
                <a:solidFill>
                  <a:srgbClr val="434343"/>
                </a:solidFill>
                <a:latin typeface="Open Sans"/>
                <a:ea typeface="Open Sans"/>
                <a:cs typeface="Open Sans"/>
                <a:sym typeface="Open Sans"/>
              </a:rPr>
              <a:t>, in addition to being highly vulnerable to physical and cyber attacks/threats.</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Challenges exist to </a:t>
            </a:r>
            <a:r>
              <a:rPr lang="en" sz="1867" b="1" kern="0">
                <a:solidFill>
                  <a:srgbClr val="434343"/>
                </a:solidFill>
                <a:latin typeface="Open Sans"/>
                <a:ea typeface="Open Sans"/>
                <a:cs typeface="Open Sans"/>
                <a:sym typeface="Open Sans"/>
              </a:rPr>
              <a:t>secure the communication</a:t>
            </a:r>
            <a:r>
              <a:rPr lang="en" sz="1867" kern="0">
                <a:solidFill>
                  <a:srgbClr val="434343"/>
                </a:solidFill>
                <a:latin typeface="Open Sans"/>
                <a:ea typeface="Open Sans"/>
                <a:cs typeface="Open Sans"/>
                <a:sym typeface="Open Sans"/>
              </a:rPr>
              <a:t> in collaborative drone services in terms of privacy leakage, data confidentiality protection, and the lack of development and implementation of mechanisms for </a:t>
            </a:r>
            <a:r>
              <a:rPr lang="en" sz="1867" b="1" kern="0">
                <a:solidFill>
                  <a:srgbClr val="434343"/>
                </a:solidFill>
                <a:latin typeface="Open Sans"/>
                <a:ea typeface="Open Sans"/>
                <a:cs typeface="Open Sans"/>
                <a:sym typeface="Open Sans"/>
              </a:rPr>
              <a:t>reliable and secure protocols</a:t>
            </a:r>
            <a:r>
              <a:rPr lang="en" sz="1867" kern="0">
                <a:solidFill>
                  <a:srgbClr val="434343"/>
                </a:solidFill>
                <a:latin typeface="Open Sans"/>
                <a:ea typeface="Open Sans"/>
                <a:cs typeface="Open Sans"/>
                <a:sym typeface="Open Sans"/>
              </a:rPr>
              <a:t> [6].</a:t>
            </a:r>
            <a:endParaRPr sz="1867" kern="0">
              <a:solidFill>
                <a:srgbClr val="434343"/>
              </a:solidFill>
              <a:latin typeface="Open Sans"/>
              <a:ea typeface="Open Sans"/>
              <a:cs typeface="Open Sans"/>
              <a:sym typeface="Open Sans"/>
            </a:endParaRPr>
          </a:p>
        </p:txBody>
      </p:sp>
      <p:sp>
        <p:nvSpPr>
          <p:cNvPr id="261" name="Google Shape;261;p45"/>
          <p:cNvSpPr txBox="1"/>
          <p:nvPr/>
        </p:nvSpPr>
        <p:spPr>
          <a:xfrm>
            <a:off x="373067" y="5826733"/>
            <a:ext cx="111708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595959"/>
                </a:solidFill>
                <a:latin typeface="Open Sans"/>
                <a:ea typeface="Open Sans"/>
                <a:cs typeface="Open Sans"/>
                <a:sym typeface="Open Sans"/>
              </a:rPr>
              <a:t>[5] Hassija, V., Chamola, V., Agrawal, A., Goyal, A., Luong, N.C., Niyato, D., Yu, F., &amp; Guizani, M. (2021). Fast, Reliable, and Secure Drone Communication: A Comprehensive Survey. </a:t>
            </a:r>
            <a:endParaRPr sz="1067" kern="0">
              <a:solidFill>
                <a:srgbClr val="595959"/>
              </a:solidFill>
              <a:latin typeface="Open Sans"/>
              <a:ea typeface="Open Sans"/>
              <a:cs typeface="Open Sans"/>
              <a:sym typeface="Open Sans"/>
            </a:endParaRPr>
          </a:p>
          <a:p>
            <a:pPr defTabSz="1219170">
              <a:buClr>
                <a:srgbClr val="000000"/>
              </a:buClr>
            </a:pPr>
            <a:r>
              <a:rPr lang="en" sz="1067" kern="0">
                <a:solidFill>
                  <a:srgbClr val="595959"/>
                </a:solidFill>
                <a:latin typeface="Open Sans"/>
                <a:ea typeface="Open Sans"/>
                <a:cs typeface="Open Sans"/>
                <a:sym typeface="Open Sans"/>
              </a:rPr>
              <a:t>[6] C. Lin, D. He, N. Kumar, K. R. Choo, A. Vinel, X. Huang, "Security and Privacy for the Internet of Drones: Challenges and Solutions", IEEE Communications Magazine, Vol. 56, no. 1, pp. 64-69, 2018.</a:t>
            </a:r>
            <a:endParaRPr sz="1067" kern="0">
              <a:solidFill>
                <a:srgbClr val="595959"/>
              </a:solidFill>
              <a:latin typeface="Open Sans"/>
              <a:ea typeface="Open Sans"/>
              <a:cs typeface="Open Sans"/>
              <a:sym typeface="Open Sans"/>
            </a:endParaRPr>
          </a:p>
        </p:txBody>
      </p:sp>
      <p:sp>
        <p:nvSpPr>
          <p:cNvPr id="262" name="Google Shape;262;p4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20</a:t>
            </a:fld>
            <a:endParaRPr kern="0">
              <a:solidFill>
                <a:srgbClr val="595959"/>
              </a:solidFill>
              <a:latin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4800" b="1" dirty="0">
                <a:solidFill>
                  <a:srgbClr val="EF6C00"/>
                </a:solidFill>
                <a:latin typeface="PT Sans Narrow"/>
                <a:ea typeface="PT Sans Narrow"/>
                <a:cs typeface="PT Sans Narrow"/>
                <a:sym typeface="PT Sans Narrow"/>
              </a:rPr>
              <a:t>Attacks on Drones</a:t>
            </a:r>
            <a:endParaRPr sz="4800" b="1" dirty="0">
              <a:solidFill>
                <a:srgbClr val="EF6C00"/>
              </a:solidFill>
              <a:latin typeface="PT Sans Narrow"/>
              <a:ea typeface="PT Sans Narrow"/>
              <a:cs typeface="PT Sans Narrow"/>
              <a:sym typeface="PT Sans Narrow"/>
            </a:endParaRPr>
          </a:p>
          <a:p>
            <a:endParaRPr sz="4800" b="1" dirty="0">
              <a:solidFill>
                <a:srgbClr val="EF6C00"/>
              </a:solidFill>
              <a:latin typeface="PT Sans Narrow"/>
              <a:ea typeface="PT Sans Narrow"/>
              <a:cs typeface="PT Sans Narrow"/>
              <a:sym typeface="PT Sans Narrow"/>
            </a:endParaRPr>
          </a:p>
        </p:txBody>
      </p:sp>
      <p:sp>
        <p:nvSpPr>
          <p:cNvPr id="384" name="Google Shape;384;p5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pPr/>
              <a:t>21</a:t>
            </a:fld>
            <a:endParaRPr/>
          </a:p>
        </p:txBody>
      </p:sp>
      <p:sp>
        <p:nvSpPr>
          <p:cNvPr id="385" name="Google Shape;385;p53"/>
          <p:cNvSpPr/>
          <p:nvPr/>
        </p:nvSpPr>
        <p:spPr>
          <a:xfrm>
            <a:off x="1034367" y="25493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DoS</a:t>
            </a:r>
            <a:endParaRPr sz="2533"/>
          </a:p>
        </p:txBody>
      </p:sp>
      <p:sp>
        <p:nvSpPr>
          <p:cNvPr id="386" name="Google Shape;386;p53"/>
          <p:cNvSpPr/>
          <p:nvPr/>
        </p:nvSpPr>
        <p:spPr>
          <a:xfrm>
            <a:off x="1034367" y="3867684"/>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MITM</a:t>
            </a:r>
            <a:endParaRPr sz="2533"/>
          </a:p>
        </p:txBody>
      </p:sp>
      <p:sp>
        <p:nvSpPr>
          <p:cNvPr id="387" name="Google Shape;387;p53"/>
          <p:cNvSpPr/>
          <p:nvPr/>
        </p:nvSpPr>
        <p:spPr>
          <a:xfrm>
            <a:off x="1034367" y="51860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Black Hole</a:t>
            </a:r>
            <a:endParaRPr sz="2533"/>
          </a:p>
        </p:txBody>
      </p:sp>
      <p:sp>
        <p:nvSpPr>
          <p:cNvPr id="388" name="Google Shape;388;p53"/>
          <p:cNvSpPr txBox="1"/>
          <p:nvPr/>
        </p:nvSpPr>
        <p:spPr>
          <a:xfrm>
            <a:off x="280567" y="1766833"/>
            <a:ext cx="40000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Attack Vectors</a:t>
            </a:r>
            <a:endParaRPr sz="2400"/>
          </a:p>
        </p:txBody>
      </p:sp>
      <p:sp>
        <p:nvSpPr>
          <p:cNvPr id="389" name="Google Shape;389;p53"/>
          <p:cNvSpPr/>
          <p:nvPr/>
        </p:nvSpPr>
        <p:spPr>
          <a:xfrm>
            <a:off x="4740825" y="2549333"/>
            <a:ext cx="6301200" cy="9192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t>Throughput is decreased. The communication between UAVs and the GCS is slowed and eventually, it will go out of service.</a:t>
            </a:r>
            <a:endParaRPr sz="1733"/>
          </a:p>
        </p:txBody>
      </p:sp>
      <p:sp>
        <p:nvSpPr>
          <p:cNvPr id="390" name="Google Shape;390;p53"/>
          <p:cNvSpPr/>
          <p:nvPr/>
        </p:nvSpPr>
        <p:spPr>
          <a:xfrm>
            <a:off x="4740833" y="3693367"/>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The attacker changes the GPS location information in the packets causing the target UAV to change its target destination (sending information to another agents, or making it crush to an entity)</a:t>
            </a:r>
            <a:endParaRPr sz="2533"/>
          </a:p>
        </p:txBody>
      </p:sp>
      <p:sp>
        <p:nvSpPr>
          <p:cNvPr id="391" name="Google Shape;391;p53"/>
          <p:cNvSpPr/>
          <p:nvPr/>
        </p:nvSpPr>
        <p:spPr>
          <a:xfrm>
            <a:off x="4740833" y="5073633"/>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This malicious node begins to beacon with the other UAVs in the swarm, and show high levels of energy, consistent on the protocol activity, causing the UAV to run out of energy before reaching the destination or accomplishing the task.</a:t>
            </a:r>
            <a:endParaRPr sz="2533"/>
          </a:p>
        </p:txBody>
      </p:sp>
      <p:sp>
        <p:nvSpPr>
          <p:cNvPr id="392" name="Google Shape;392;p53"/>
          <p:cNvSpPr txBox="1"/>
          <p:nvPr/>
        </p:nvSpPr>
        <p:spPr>
          <a:xfrm>
            <a:off x="5133633" y="1766833"/>
            <a:ext cx="55156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How these attacks are performed</a:t>
            </a:r>
            <a:endParaRPr sz="2400"/>
          </a:p>
        </p:txBody>
      </p:sp>
      <p:sp>
        <p:nvSpPr>
          <p:cNvPr id="393" name="Google Shape;393;p53"/>
          <p:cNvSpPr/>
          <p:nvPr/>
        </p:nvSpPr>
        <p:spPr>
          <a:xfrm>
            <a:off x="3631167" y="2784533"/>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53"/>
          <p:cNvSpPr/>
          <p:nvPr/>
        </p:nvSpPr>
        <p:spPr>
          <a:xfrm>
            <a:off x="3650200" y="4102900"/>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395;p53"/>
          <p:cNvSpPr/>
          <p:nvPr/>
        </p:nvSpPr>
        <p:spPr>
          <a:xfrm>
            <a:off x="3650200" y="5421267"/>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4800" b="1" kern="0" dirty="0">
                <a:solidFill>
                  <a:srgbClr val="EF6C00"/>
                </a:solidFill>
                <a:latin typeface="PT Sans Narrow"/>
                <a:ea typeface="PT Sans Narrow"/>
                <a:cs typeface="PT Sans Narrow"/>
                <a:sym typeface="PT Sans Narrow"/>
              </a:rPr>
              <a:t>Zero Trust – One way to solve all</a:t>
            </a:r>
            <a:endParaRPr sz="4800" b="1" kern="0" dirty="0">
              <a:solidFill>
                <a:srgbClr val="EF6C00"/>
              </a:solidFill>
              <a:latin typeface="PT Sans Narrow"/>
              <a:ea typeface="PT Sans Narrow"/>
              <a:cs typeface="PT Sans Narrow"/>
              <a:sym typeface="PT Sans Narrow"/>
            </a:endParaRPr>
          </a:p>
          <a:p>
            <a:pPr defTabSz="1219170">
              <a:buClr>
                <a:srgbClr val="000000"/>
              </a:buClr>
            </a:pPr>
            <a:endParaRPr sz="4800" b="1" kern="0" dirty="0">
              <a:solidFill>
                <a:srgbClr val="EF6C00"/>
              </a:solidFill>
              <a:latin typeface="PT Sans Narrow"/>
              <a:ea typeface="PT Sans Narrow"/>
              <a:cs typeface="PT Sans Narrow"/>
              <a:sym typeface="PT Sans Narrow"/>
            </a:endParaRPr>
          </a:p>
        </p:txBody>
      </p:sp>
      <p:sp>
        <p:nvSpPr>
          <p:cNvPr id="401" name="Google Shape;401;p5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22</a:t>
            </a:fld>
            <a:endParaRPr kern="0">
              <a:solidFill>
                <a:srgbClr val="595959"/>
              </a:solidFill>
              <a:latin typeface="Arial"/>
              <a:cs typeface="Arial"/>
              <a:sym typeface="Arial"/>
            </a:endParaRPr>
          </a:p>
        </p:txBody>
      </p:sp>
      <p:sp>
        <p:nvSpPr>
          <p:cNvPr id="402" name="Google Shape;402;p54"/>
          <p:cNvSpPr/>
          <p:nvPr/>
        </p:nvSpPr>
        <p:spPr>
          <a:xfrm>
            <a:off x="584033" y="2167300"/>
            <a:ext cx="3486000" cy="414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467" kern="0">
              <a:solidFill>
                <a:srgbClr val="000000"/>
              </a:solidFill>
              <a:latin typeface="Arial"/>
              <a:cs typeface="Arial"/>
              <a:sym typeface="Arial"/>
            </a:endParaRPr>
          </a:p>
        </p:txBody>
      </p:sp>
      <p:sp>
        <p:nvSpPr>
          <p:cNvPr id="403" name="Google Shape;403;p54"/>
          <p:cNvSpPr/>
          <p:nvPr/>
        </p:nvSpPr>
        <p:spPr>
          <a:xfrm>
            <a:off x="1080833" y="2574851"/>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Detection</a:t>
            </a:r>
            <a:endParaRPr sz="1867" kern="0">
              <a:solidFill>
                <a:srgbClr val="000000"/>
              </a:solidFill>
              <a:latin typeface="Arial"/>
              <a:cs typeface="Arial"/>
              <a:sym typeface="Arial"/>
            </a:endParaRPr>
          </a:p>
        </p:txBody>
      </p:sp>
      <p:sp>
        <p:nvSpPr>
          <p:cNvPr id="404" name="Google Shape;404;p54"/>
          <p:cNvSpPr/>
          <p:nvPr/>
        </p:nvSpPr>
        <p:spPr>
          <a:xfrm>
            <a:off x="1080833" y="39134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Prevention</a:t>
            </a:r>
            <a:endParaRPr sz="1867" kern="0">
              <a:solidFill>
                <a:srgbClr val="000000"/>
              </a:solidFill>
              <a:latin typeface="Arial"/>
              <a:cs typeface="Arial"/>
              <a:sym typeface="Arial"/>
            </a:endParaRPr>
          </a:p>
        </p:txBody>
      </p:sp>
      <p:sp>
        <p:nvSpPr>
          <p:cNvPr id="405" name="Google Shape;405;p54"/>
          <p:cNvSpPr/>
          <p:nvPr/>
        </p:nvSpPr>
        <p:spPr>
          <a:xfrm>
            <a:off x="1080833" y="51072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Mitigation</a:t>
            </a:r>
            <a:endParaRPr sz="1867" kern="0">
              <a:solidFill>
                <a:srgbClr val="000000"/>
              </a:solidFill>
              <a:latin typeface="Arial"/>
              <a:cs typeface="Arial"/>
              <a:sym typeface="Arial"/>
            </a:endParaRPr>
          </a:p>
        </p:txBody>
      </p:sp>
      <p:sp>
        <p:nvSpPr>
          <p:cNvPr id="406" name="Google Shape;406;p54"/>
          <p:cNvSpPr txBox="1"/>
          <p:nvPr/>
        </p:nvSpPr>
        <p:spPr>
          <a:xfrm>
            <a:off x="339433" y="1602918"/>
            <a:ext cx="39752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Modeling threats that focus on</a:t>
            </a:r>
            <a:endParaRPr sz="1867" b="1" kern="0">
              <a:solidFill>
                <a:srgbClr val="000000"/>
              </a:solidFill>
              <a:latin typeface="Arial"/>
              <a:cs typeface="Arial"/>
              <a:sym typeface="Arial"/>
            </a:endParaRPr>
          </a:p>
        </p:txBody>
      </p:sp>
      <p:sp>
        <p:nvSpPr>
          <p:cNvPr id="407" name="Google Shape;407;p54"/>
          <p:cNvSpPr/>
          <p:nvPr/>
        </p:nvSpPr>
        <p:spPr>
          <a:xfrm>
            <a:off x="4540433" y="2068300"/>
            <a:ext cx="7086000" cy="4248000"/>
          </a:xfrm>
          <a:prstGeom prst="rect">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Check for a </a:t>
            </a:r>
            <a:r>
              <a:rPr lang="en" sz="1867" b="1" kern="0" dirty="0">
                <a:solidFill>
                  <a:srgbClr val="000000"/>
                </a:solidFill>
                <a:latin typeface="Arial"/>
                <a:cs typeface="Arial"/>
                <a:sym typeface="Arial"/>
              </a:rPr>
              <a:t>maliciously high data rate</a:t>
            </a:r>
            <a:r>
              <a:rPr lang="en" sz="1867" kern="0" dirty="0">
                <a:solidFill>
                  <a:srgbClr val="000000"/>
                </a:solidFill>
                <a:latin typeface="Arial"/>
                <a:cs typeface="Arial"/>
                <a:sym typeface="Arial"/>
              </a:rPr>
              <a:t> of packers from any UAVs in the network. If a drone is found to be send packets at a rate greater than the threshold, the node is blacklisted from the network and the updated blacklist will be sent to the remaining drones in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Compares the </a:t>
            </a:r>
            <a:r>
              <a:rPr lang="en" sz="1867" b="1" kern="0" dirty="0">
                <a:solidFill>
                  <a:srgbClr val="000000"/>
                </a:solidFill>
                <a:latin typeface="Arial"/>
                <a:cs typeface="Arial"/>
                <a:sym typeface="Arial"/>
              </a:rPr>
              <a:t>energy levels of the drones</a:t>
            </a:r>
            <a:r>
              <a:rPr lang="en" sz="1867" kern="0" dirty="0">
                <a:solidFill>
                  <a:srgbClr val="000000"/>
                </a:solidFill>
                <a:latin typeface="Arial"/>
                <a:cs typeface="Arial"/>
                <a:sym typeface="Arial"/>
              </a:rPr>
              <a:t> in the network with a predetermined energy threshold based on the known energy capabilities of the UAV. If the energy level of a UAV is greater than the threshold, then the node is blacklisted from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Apply message authentication by using a hash value for each packet and an algorithm to enforce policies if the message integrity is violated. </a:t>
            </a:r>
            <a:endParaRPr sz="1867" kern="0" dirty="0">
              <a:solidFill>
                <a:srgbClr val="000000"/>
              </a:solidFill>
              <a:latin typeface="Arial"/>
              <a:cs typeface="Arial"/>
              <a:sym typeface="Arial"/>
            </a:endParaRPr>
          </a:p>
          <a:p>
            <a:pPr algn="ctr" defTabSz="1219170">
              <a:buClr>
                <a:srgbClr val="000000"/>
              </a:buClr>
            </a:pPr>
            <a:endParaRPr sz="1467" kern="0" dirty="0">
              <a:solidFill>
                <a:srgbClr val="000000"/>
              </a:solidFill>
              <a:latin typeface="Arial"/>
              <a:cs typeface="Arial"/>
              <a:sym typeface="Arial"/>
            </a:endParaRPr>
          </a:p>
        </p:txBody>
      </p:sp>
      <p:sp>
        <p:nvSpPr>
          <p:cNvPr id="408" name="Google Shape;408;p54"/>
          <p:cNvSpPr txBox="1"/>
          <p:nvPr/>
        </p:nvSpPr>
        <p:spPr>
          <a:xfrm>
            <a:off x="4314633" y="1602934"/>
            <a:ext cx="7356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Zero Trust - Defense Mechanisms</a:t>
            </a:r>
            <a:endParaRPr sz="1867" b="1" kern="0">
              <a:solidFill>
                <a:srgbClr val="000000"/>
              </a:solidFill>
              <a:latin typeface="Arial"/>
              <a:cs typeface="Arial"/>
              <a:sym typeface="Arial"/>
            </a:endParaRPr>
          </a:p>
        </p:txBody>
      </p:sp>
      <p:sp>
        <p:nvSpPr>
          <p:cNvPr id="409" name="Google Shape;409;p54"/>
          <p:cNvSpPr/>
          <p:nvPr/>
        </p:nvSpPr>
        <p:spPr>
          <a:xfrm>
            <a:off x="3728033" y="2810051"/>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54"/>
          <p:cNvSpPr/>
          <p:nvPr/>
        </p:nvSpPr>
        <p:spPr>
          <a:xfrm>
            <a:off x="3728033" y="41486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54"/>
          <p:cNvSpPr/>
          <p:nvPr/>
        </p:nvSpPr>
        <p:spPr>
          <a:xfrm>
            <a:off x="3650633" y="53424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C34E-7A81-A35E-6CF5-7A0296BC2A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2718D-4E8A-45D2-5FBF-95A58FBEEEC1}"/>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23</a:t>
            </a:fld>
            <a:endParaRPr lang="en-US" dirty="0"/>
          </a:p>
        </p:txBody>
      </p:sp>
      <p:sp>
        <p:nvSpPr>
          <p:cNvPr id="3" name="Text Placeholder 2">
            <a:extLst>
              <a:ext uri="{FF2B5EF4-FFF2-40B4-BE49-F238E27FC236}">
                <a16:creationId xmlns:a16="http://schemas.microsoft.com/office/drawing/2014/main" id="{B795A57E-178A-F177-BE48-F933698465A6}"/>
              </a:ext>
            </a:extLst>
          </p:cNvPr>
          <p:cNvSpPr>
            <a:spLocks noGrp="1"/>
          </p:cNvSpPr>
          <p:nvPr>
            <p:ph type="body" sz="quarter" idx="10"/>
          </p:nvPr>
        </p:nvSpPr>
        <p:spPr/>
        <p:txBody>
          <a:bodyPr/>
          <a:lstStyle/>
          <a:p>
            <a:r>
              <a:rPr lang="en-US" dirty="0"/>
              <a:t>Module-4: Discussion Topics</a:t>
            </a:r>
          </a:p>
        </p:txBody>
      </p:sp>
      <p:sp>
        <p:nvSpPr>
          <p:cNvPr id="5" name="TextBox 4">
            <a:extLst>
              <a:ext uri="{FF2B5EF4-FFF2-40B4-BE49-F238E27FC236}">
                <a16:creationId xmlns:a16="http://schemas.microsoft.com/office/drawing/2014/main" id="{034B65DC-616B-E59B-7733-E5CE752674A7}"/>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solidFill>
                  <a:srgbClr val="FF0000"/>
                </a:solidFill>
              </a:rPr>
              <a:t>Anomaly detection</a:t>
            </a:r>
          </a:p>
          <a:p>
            <a:pPr marL="285750" indent="-285750">
              <a:buFont typeface="Arial" panose="020B0604020202020204" pitchFamily="34" charset="0"/>
              <a:buChar char="•"/>
            </a:pPr>
            <a:r>
              <a:rPr lang="en-US" sz="3200" dirty="0">
                <a:solidFill>
                  <a:srgbClr val="FF0000"/>
                </a:solidFill>
              </a:rPr>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74587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907A1-D05B-E527-5C85-245C3E348B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8C1D2-E2FF-E848-D33D-E61B83F920BC}"/>
              </a:ext>
            </a:extLst>
          </p:cNvPr>
          <p:cNvSpPr>
            <a:spLocks noGrp="1"/>
          </p:cNvSpPr>
          <p:nvPr>
            <p:ph type="sldNum" sz="quarter" idx="12"/>
          </p:nvPr>
        </p:nvSpPr>
        <p:spPr/>
        <p:txBody>
          <a:bodyPr/>
          <a:lstStyle/>
          <a:p>
            <a:fld id="{19A1A663-AB5A-1C46-BB3F-DC91B87E1671}" type="slidenum">
              <a:rPr lang="en-US" smtClean="0"/>
              <a:pPr/>
              <a:t>3</a:t>
            </a:fld>
            <a:endParaRPr lang="en-US" dirty="0"/>
          </a:p>
        </p:txBody>
      </p:sp>
      <p:sp>
        <p:nvSpPr>
          <p:cNvPr id="3" name="Text Placeholder 2">
            <a:extLst>
              <a:ext uri="{FF2B5EF4-FFF2-40B4-BE49-F238E27FC236}">
                <a16:creationId xmlns:a16="http://schemas.microsoft.com/office/drawing/2014/main" id="{8D2AC8C4-8E28-C697-DCFB-C61861FA5A42}"/>
              </a:ext>
            </a:extLst>
          </p:cNvPr>
          <p:cNvSpPr>
            <a:spLocks noGrp="1"/>
          </p:cNvSpPr>
          <p:nvPr>
            <p:ph type="body" sz="quarter" idx="10"/>
          </p:nvPr>
        </p:nvSpPr>
        <p:spPr/>
        <p:txBody>
          <a:bodyPr/>
          <a:lstStyle/>
          <a:p>
            <a:r>
              <a:rPr lang="en-US" dirty="0"/>
              <a:t>Module-4: </a:t>
            </a:r>
            <a:r>
              <a:rPr lang="en-US" sz="3200" dirty="0"/>
              <a:t>Security Analytics</a:t>
            </a:r>
            <a:endParaRPr lang="en-US" dirty="0"/>
          </a:p>
        </p:txBody>
      </p:sp>
      <p:sp>
        <p:nvSpPr>
          <p:cNvPr id="5" name="TextBox 4">
            <a:extLst>
              <a:ext uri="{FF2B5EF4-FFF2-40B4-BE49-F238E27FC236}">
                <a16:creationId xmlns:a16="http://schemas.microsoft.com/office/drawing/2014/main" id="{80CD82A4-6E17-8979-C5A0-93EAA8D3EA96}"/>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rgbClr val="FF0000"/>
                </a:solidFill>
              </a:rPr>
              <a:t>Security architectures</a:t>
            </a:r>
          </a:p>
          <a:p>
            <a:pPr marL="285750" indent="-285750">
              <a:buFont typeface="Arial" panose="020B0604020202020204" pitchFamily="34" charset="0"/>
              <a:buChar char="•"/>
            </a:pPr>
            <a:r>
              <a:rPr lang="en-US" sz="3200" dirty="0">
                <a:solidFill>
                  <a:srgbClr val="FF0000"/>
                </a:solidFill>
              </a:rPr>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91983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solidFill>
                  <a:srgbClr val="0000FF"/>
                </a:solidFill>
              </a:rPr>
              <a:t>Critical Application Infrastructures</a:t>
            </a:r>
          </a:p>
        </p:txBody>
      </p:sp>
      <p:sp>
        <p:nvSpPr>
          <p:cNvPr id="7" name="TextBox 6"/>
          <p:cNvSpPr txBox="1"/>
          <p:nvPr/>
        </p:nvSpPr>
        <p:spPr>
          <a:xfrm>
            <a:off x="1676400" y="6019800"/>
            <a:ext cx="8763000"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Very large user bases, and web services that benefit societal needs </a:t>
            </a:r>
          </a:p>
        </p:txBody>
      </p:sp>
      <p:sp>
        <p:nvSpPr>
          <p:cNvPr id="11" name="Slide Number Placeholder 5"/>
          <p:cNvSpPr>
            <a:spLocks noGrp="1"/>
          </p:cNvSpPr>
          <p:nvPr>
            <p:ph type="sldNum" sz="quarter" idx="4294967295"/>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a:t>
            </a:fld>
            <a:endParaRPr lang="en-US" dirty="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899" y="1673736"/>
            <a:ext cx="1428750" cy="1428750"/>
          </a:xfrm>
          <a:prstGeom prst="rect">
            <a:avLst/>
          </a:prstGeom>
        </p:spPr>
      </p:pic>
      <p:pic>
        <p:nvPicPr>
          <p:cNvPr id="10" name="Picture 2" descr="http://www.gamesparks.com/wp-content/uploads/2013/07/the-cloud.jpg"/>
          <p:cNvPicPr>
            <a:picLocks noChangeAspect="1" noChangeArrowheads="1"/>
          </p:cNvPicPr>
          <p:nvPr/>
        </p:nvPicPr>
        <p:blipFill>
          <a:blip r:embed="rId3" cstate="print"/>
          <a:srcRect/>
          <a:stretch>
            <a:fillRect/>
          </a:stretch>
        </p:blipFill>
        <p:spPr bwMode="auto">
          <a:xfrm>
            <a:off x="5007483" y="2841892"/>
            <a:ext cx="2465195" cy="1752600"/>
          </a:xfrm>
          <a:prstGeom prst="rect">
            <a:avLst/>
          </a:prstGeom>
          <a:noFill/>
        </p:spPr>
      </p:pic>
      <p:pic>
        <p:nvPicPr>
          <p:cNvPr id="12" name="Picture 4" descr="http://www.digitalstrategyconsulting.com/intelligence/online%20retail.jpg"/>
          <p:cNvPicPr>
            <a:picLocks noChangeAspect="1" noChangeArrowheads="1"/>
          </p:cNvPicPr>
          <p:nvPr/>
        </p:nvPicPr>
        <p:blipFill>
          <a:blip r:embed="rId4" cstate="print"/>
          <a:srcRect/>
          <a:stretch>
            <a:fillRect/>
          </a:stretch>
        </p:blipFill>
        <p:spPr bwMode="auto">
          <a:xfrm>
            <a:off x="1905000" y="1775092"/>
            <a:ext cx="2064258" cy="1600200"/>
          </a:xfrm>
          <a:prstGeom prst="rect">
            <a:avLst/>
          </a:prstGeom>
          <a:noFill/>
        </p:spPr>
      </p:pic>
      <p:cxnSp>
        <p:nvCxnSpPr>
          <p:cNvPr id="13" name="Straight Arrow Connector 12"/>
          <p:cNvCxnSpPr/>
          <p:nvPr/>
        </p:nvCxnSpPr>
        <p:spPr>
          <a:xfrm>
            <a:off x="3788282" y="2918092"/>
            <a:ext cx="11430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74282" y="2232292"/>
            <a:ext cx="2286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940682" y="4061092"/>
            <a:ext cx="12192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17283" y="2613292"/>
            <a:ext cx="990601" cy="82086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64882" y="4213492"/>
            <a:ext cx="609600" cy="3810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26712" y="1621205"/>
            <a:ext cx="135614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Health Care</a:t>
            </a:r>
          </a:p>
        </p:txBody>
      </p:sp>
      <p:sp>
        <p:nvSpPr>
          <p:cNvPr id="19" name="TextBox 18"/>
          <p:cNvSpPr txBox="1"/>
          <p:nvPr/>
        </p:nvSpPr>
        <p:spPr>
          <a:xfrm>
            <a:off x="5159882" y="1219201"/>
            <a:ext cx="2057400" cy="307777"/>
          </a:xfrm>
          <a:prstGeom prst="rect">
            <a:avLst/>
          </a:prstGeom>
          <a:noFill/>
        </p:spPr>
        <p:txBody>
          <a:bodyPr wrap="square" rtlCol="0">
            <a:spAutoFit/>
          </a:bodyPr>
          <a:lstStyle/>
          <a:p>
            <a:pPr defTabSz="457200"/>
            <a:r>
              <a:rPr lang="en-US" sz="1400" b="1" dirty="0">
                <a:solidFill>
                  <a:srgbClr val="1F497D"/>
                </a:solidFill>
                <a:latin typeface="Arial Black" pitchFamily="34" charset="0"/>
              </a:rPr>
              <a:t>Consumer Apps</a:t>
            </a:r>
          </a:p>
        </p:txBody>
      </p:sp>
      <p:sp>
        <p:nvSpPr>
          <p:cNvPr id="20" name="TextBox 19"/>
          <p:cNvSpPr txBox="1"/>
          <p:nvPr/>
        </p:nvSpPr>
        <p:spPr>
          <a:xfrm>
            <a:off x="2167248" y="1573856"/>
            <a:ext cx="144655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Online Retail</a:t>
            </a:r>
          </a:p>
        </p:txBody>
      </p:sp>
      <p:sp>
        <p:nvSpPr>
          <p:cNvPr id="21" name="TextBox 20"/>
          <p:cNvSpPr txBox="1"/>
          <p:nvPr/>
        </p:nvSpPr>
        <p:spPr>
          <a:xfrm>
            <a:off x="8969882" y="4899292"/>
            <a:ext cx="1604798" cy="523220"/>
          </a:xfrm>
          <a:prstGeom prst="rect">
            <a:avLst/>
          </a:prstGeom>
          <a:noFill/>
        </p:spPr>
        <p:txBody>
          <a:bodyPr wrap="none" rtlCol="0">
            <a:spAutoFit/>
          </a:bodyPr>
          <a:lstStyle/>
          <a:p>
            <a:pPr defTabSz="457200"/>
            <a:r>
              <a:rPr lang="en-US" sz="1400" b="1" dirty="0">
                <a:solidFill>
                  <a:srgbClr val="1F497D"/>
                </a:solidFill>
                <a:latin typeface="Arial Black" pitchFamily="34" charset="0"/>
              </a:rPr>
              <a:t>Advanced </a:t>
            </a:r>
          </a:p>
          <a:p>
            <a:pPr defTabSz="457200"/>
            <a:r>
              <a:rPr lang="en-US" sz="1400" b="1" dirty="0">
                <a:solidFill>
                  <a:srgbClr val="1F497D"/>
                </a:solidFill>
                <a:latin typeface="Arial Black" pitchFamily="34" charset="0"/>
              </a:rPr>
              <a:t>Manufacturing</a:t>
            </a:r>
          </a:p>
        </p:txBody>
      </p:sp>
      <p:sp>
        <p:nvSpPr>
          <p:cNvPr id="22" name="TextBox 21"/>
          <p:cNvSpPr txBox="1"/>
          <p:nvPr/>
        </p:nvSpPr>
        <p:spPr>
          <a:xfrm>
            <a:off x="5236083" y="3375292"/>
            <a:ext cx="2150921" cy="523220"/>
          </a:xfrm>
          <a:prstGeom prst="rect">
            <a:avLst/>
          </a:prstGeom>
          <a:noFill/>
        </p:spPr>
        <p:txBody>
          <a:bodyPr wrap="square" rtlCol="0">
            <a:spAutoFit/>
          </a:bodyPr>
          <a:lstStyle/>
          <a:p>
            <a:pPr defTabSz="457200"/>
            <a:r>
              <a:rPr lang="en-US" sz="1400" b="1" dirty="0">
                <a:solidFill>
                  <a:srgbClr val="1F497D"/>
                </a:solidFill>
                <a:latin typeface="Arial Black" pitchFamily="34" charset="0"/>
              </a:rPr>
              <a:t>Cloud Computing </a:t>
            </a:r>
          </a:p>
          <a:p>
            <a:pPr defTabSz="457200"/>
            <a:r>
              <a:rPr lang="en-US" sz="1400" b="1" dirty="0">
                <a:solidFill>
                  <a:srgbClr val="1F497D"/>
                </a:solidFill>
                <a:latin typeface="Arial Black" pitchFamily="34" charset="0"/>
              </a:rPr>
              <a:t>And Networking</a:t>
            </a:r>
          </a:p>
        </p:txBody>
      </p:sp>
      <p:pic>
        <p:nvPicPr>
          <p:cNvPr id="23" name="Picture 2" descr="http://upload.wikimedia.org/wikipedia/en/0/0a/Gmail_logo.png"/>
          <p:cNvPicPr>
            <a:picLocks noChangeAspect="1" noChangeArrowheads="1"/>
          </p:cNvPicPr>
          <p:nvPr/>
        </p:nvPicPr>
        <p:blipFill>
          <a:blip r:embed="rId5" cstate="print"/>
          <a:srcRect/>
          <a:stretch>
            <a:fillRect/>
          </a:stretch>
        </p:blipFill>
        <p:spPr bwMode="auto">
          <a:xfrm>
            <a:off x="4948046" y="1966609"/>
            <a:ext cx="935736" cy="421503"/>
          </a:xfrm>
          <a:prstGeom prst="rect">
            <a:avLst/>
          </a:prstGeom>
          <a:noFill/>
        </p:spPr>
      </p:pic>
      <p:pic>
        <p:nvPicPr>
          <p:cNvPr id="24" name="Picture 4" descr="http://solutionpartner.cisco.com/documents/4759394/0/webex_logo.jpg/6acd9acf-43bd-476c-8306-5972134886de?t=1359738551287"/>
          <p:cNvPicPr>
            <a:picLocks noChangeAspect="1" noChangeArrowheads="1"/>
          </p:cNvPicPr>
          <p:nvPr/>
        </p:nvPicPr>
        <p:blipFill>
          <a:blip r:embed="rId6" cstate="print"/>
          <a:srcRect/>
          <a:stretch>
            <a:fillRect/>
          </a:stretch>
        </p:blipFill>
        <p:spPr bwMode="auto">
          <a:xfrm>
            <a:off x="6237872" y="1966608"/>
            <a:ext cx="598410" cy="570484"/>
          </a:xfrm>
          <a:prstGeom prst="rect">
            <a:avLst/>
          </a:prstGeom>
          <a:noFill/>
        </p:spPr>
      </p:pic>
      <p:pic>
        <p:nvPicPr>
          <p:cNvPr id="25" name="Picture 6" descr="http://media.joe.ie/wp-content/uploads/2014/06/dropbox-logo.png"/>
          <p:cNvPicPr>
            <a:picLocks noChangeAspect="1" noChangeArrowheads="1"/>
          </p:cNvPicPr>
          <p:nvPr/>
        </p:nvPicPr>
        <p:blipFill>
          <a:blip r:embed="rId7" cstate="print"/>
          <a:srcRect/>
          <a:stretch>
            <a:fillRect/>
          </a:stretch>
        </p:blipFill>
        <p:spPr bwMode="auto">
          <a:xfrm>
            <a:off x="5641784" y="1509409"/>
            <a:ext cx="759522" cy="453223"/>
          </a:xfrm>
          <a:prstGeom prst="rect">
            <a:avLst/>
          </a:prstGeom>
          <a:noFill/>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0549" y="4336222"/>
            <a:ext cx="1473221" cy="1473221"/>
          </a:xfrm>
          <a:prstGeom prst="rect">
            <a:avLst/>
          </a:prstGeom>
        </p:spPr>
      </p:pic>
      <p:sp>
        <p:nvSpPr>
          <p:cNvPr id="27" name="TextBox 26"/>
          <p:cNvSpPr txBox="1"/>
          <p:nvPr/>
        </p:nvSpPr>
        <p:spPr>
          <a:xfrm>
            <a:off x="2890524" y="5630953"/>
            <a:ext cx="933269"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Gaming</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1026" y="4619084"/>
            <a:ext cx="1094875" cy="1094875"/>
          </a:xfrm>
          <a:prstGeom prst="rect">
            <a:avLst/>
          </a:prstGeom>
        </p:spPr>
      </p:pic>
    </p:spTree>
    <p:extLst>
      <p:ext uri="{BB962C8B-B14F-4D97-AF65-F5344CB8AC3E}">
        <p14:creationId xmlns:p14="http://schemas.microsoft.com/office/powerpoint/2010/main" val="40179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Balancing resilience (</a:t>
            </a:r>
            <a:r>
              <a:rPr lang="en-US" sz="3100" i="1" dirty="0"/>
              <a:t>security</a:t>
            </a:r>
            <a:r>
              <a:rPr lang="en-US" sz="3100" dirty="0"/>
              <a:t>) and user experience (</a:t>
            </a:r>
            <a:r>
              <a:rPr lang="en-US" sz="3100" i="1" dirty="0"/>
              <a:t>performance/usability</a:t>
            </a:r>
            <a:r>
              <a:rPr lang="en-US" sz="3100" dirty="0"/>
              <a:t>)</a:t>
            </a:r>
          </a:p>
        </p:txBody>
      </p:sp>
      <p:pic>
        <p:nvPicPr>
          <p:cNvPr id="6" name="Picture 5" descr="perf-security-joint-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57400"/>
            <a:ext cx="8458200" cy="2687828"/>
          </a:xfrm>
          <a:prstGeom prst="rect">
            <a:avLst/>
          </a:prstGeom>
        </p:spPr>
      </p:pic>
      <p:sp>
        <p:nvSpPr>
          <p:cNvPr id="7" name="Slide Number Placeholder 5">
            <a:extLst>
              <a:ext uri="{FF2B5EF4-FFF2-40B4-BE49-F238E27FC236}">
                <a16:creationId xmlns:a16="http://schemas.microsoft.com/office/drawing/2014/main" id="{5DC73A49-99F4-9D47-B325-E85D05310DC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5</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DC8DCA06-0E0A-7E4F-9FF2-7B8A07763E31}"/>
              </a:ext>
            </a:extLst>
          </p:cNvPr>
          <p:cNvSpPr/>
          <p:nvPr/>
        </p:nvSpPr>
        <p:spPr>
          <a:xfrm>
            <a:off x="2114204" y="4925789"/>
            <a:ext cx="8096596" cy="1477328"/>
          </a:xfrm>
          <a:prstGeom prst="rect">
            <a:avLst/>
          </a:prstGeom>
        </p:spPr>
        <p:txBody>
          <a:bodyPr wrap="square">
            <a:spAutoFit/>
          </a:bodyPr>
          <a:lstStyle/>
          <a:p>
            <a:pPr defTabSz="457200"/>
            <a:r>
              <a:rPr lang="en-US" b="1" dirty="0">
                <a:solidFill>
                  <a:srgbClr val="FF0000"/>
                </a:solidFill>
                <a:latin typeface="Arial" panose="020B0604020202020204" pitchFamily="34" charset="0"/>
                <a:cs typeface="Arial" panose="020B0604020202020204" pitchFamily="34" charset="0"/>
              </a:rPr>
              <a:t>Security architectures </a:t>
            </a:r>
            <a:r>
              <a:rPr lang="en-US" dirty="0">
                <a:solidFill>
                  <a:prstClr val="black"/>
                </a:solidFill>
                <a:latin typeface="Arial" panose="020B0604020202020204" pitchFamily="34" charset="0"/>
                <a:cs typeface="Arial" panose="020B0604020202020204" pitchFamily="34" charset="0"/>
              </a:rPr>
              <a:t>need to build upon fundamental concepts of cyber security, along with their relevance in on-premise and cloud computing infrastructure for different application contexts…</a:t>
            </a:r>
          </a:p>
          <a:p>
            <a:pPr defTabSz="457200"/>
            <a:endParaRPr lang="en-US" dirty="0">
              <a:solidFill>
                <a:prstClr val="black"/>
              </a:solidFill>
              <a:latin typeface="Arial" panose="020B0604020202020204" pitchFamily="34" charset="0"/>
              <a:cs typeface="Arial" panose="020B0604020202020204" pitchFamily="34" charset="0"/>
            </a:endParaRPr>
          </a:p>
          <a:p>
            <a:pPr defTabSz="457200"/>
            <a:r>
              <a:rPr lang="en-US" b="1" dirty="0">
                <a:solidFill>
                  <a:prstClr val="black"/>
                </a:solidFill>
                <a:latin typeface="Arial" panose="020B0604020202020204" pitchFamily="34" charset="0"/>
                <a:cs typeface="Arial" panose="020B0604020202020204" pitchFamily="34" charset="0"/>
              </a:rPr>
              <a:t>Applications</a:t>
            </a:r>
            <a:r>
              <a:rPr lang="en-US" dirty="0">
                <a:solidFill>
                  <a:prstClr val="black"/>
                </a:solidFill>
                <a:latin typeface="Arial" panose="020B0604020202020204" pitchFamily="34" charset="0"/>
                <a:cs typeface="Arial" panose="020B0604020202020204" pitchFamily="34" charset="0"/>
              </a:rPr>
              <a:t>: Public Safety, Media, Manufacturing, Healthcare, </a:t>
            </a:r>
            <a:r>
              <a:rPr lang="en-US" dirty="0" err="1">
                <a:solidFill>
                  <a:prstClr val="black"/>
                </a:solidFill>
                <a:latin typeface="Arial" panose="020B0604020202020204" pitchFamily="34" charset="0"/>
                <a:cs typeface="Arial" panose="020B0604020202020204" pitchFamily="34" charset="0"/>
              </a:rPr>
              <a:t>SmartGrid</a:t>
            </a:r>
            <a:r>
              <a:rPr lang="en-US"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74442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9" name="Содержимое 2"/>
          <p:cNvSpPr txBox="1">
            <a:spLocks/>
          </p:cNvSpPr>
          <p:nvPr/>
        </p:nvSpPr>
        <p:spPr>
          <a:xfrm>
            <a:off x="1775520" y="5410200"/>
            <a:ext cx="8663880" cy="811680"/>
          </a:xfrm>
          <a:prstGeom prst="rect">
            <a:avLst/>
          </a:prstGeom>
        </p:spPr>
        <p:txBody>
          <a:bodyPr vert="horz" lIns="91440" tIns="45720" rIns="91440" bIns="45720" rtlCol="0">
            <a:normAutofit/>
          </a:bodyPr>
          <a:lstStyle/>
          <a:p>
            <a:pPr algn="ctr" defTabSz="457200"/>
            <a:r>
              <a:rPr lang="en-US" sz="2000" dirty="0">
                <a:solidFill>
                  <a:prstClr val="black"/>
                </a:solidFill>
                <a:latin typeface="Arial"/>
                <a:cs typeface="Arial"/>
              </a:rPr>
              <a:t>Recreated disaster scenes of tornado damages (in Joplin, MO 2011) at the: </a:t>
            </a:r>
            <a:r>
              <a:rPr lang="en-US" sz="2000" b="1" dirty="0">
                <a:solidFill>
                  <a:prstClr val="black"/>
                </a:solidFill>
                <a:latin typeface="Arial"/>
                <a:cs typeface="Arial"/>
              </a:rPr>
              <a:t>(a) Joplin High School; (b) Joplin Hospital</a:t>
            </a:r>
          </a:p>
        </p:txBody>
      </p:sp>
      <p:pic>
        <p:nvPicPr>
          <p:cNvPr id="12" name="Picture 11"/>
          <p:cNvPicPr>
            <a:picLocks noChangeAspect="1"/>
          </p:cNvPicPr>
          <p:nvPr/>
        </p:nvPicPr>
        <p:blipFill>
          <a:blip r:embed="rId2"/>
          <a:stretch>
            <a:fillRect/>
          </a:stretch>
        </p:blipFill>
        <p:spPr>
          <a:xfrm>
            <a:off x="2286000" y="2057401"/>
            <a:ext cx="7769948" cy="3270779"/>
          </a:xfrm>
          <a:prstGeom prst="rect">
            <a:avLst/>
          </a:prstGeom>
        </p:spPr>
      </p:pic>
      <p:sp>
        <p:nvSpPr>
          <p:cNvPr id="7" name="Slide Number Placeholder 5">
            <a:extLst>
              <a:ext uri="{FF2B5EF4-FFF2-40B4-BE49-F238E27FC236}">
                <a16:creationId xmlns:a16="http://schemas.microsoft.com/office/drawing/2014/main" id="{E7347D0B-AF60-9247-8C1A-76E551A94CA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25973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sp>
        <p:nvSpPr>
          <p:cNvPr id="4" name="Rectangle 3"/>
          <p:cNvSpPr/>
          <p:nvPr/>
        </p:nvSpPr>
        <p:spPr>
          <a:xfrm>
            <a:off x="1762522" y="5943601"/>
            <a:ext cx="8915400" cy="646331"/>
          </a:xfrm>
          <a:prstGeom prst="rect">
            <a:avLst/>
          </a:prstGeom>
        </p:spPr>
        <p:txBody>
          <a:bodyPr wrap="square">
            <a:spAutoFit/>
          </a:bodyPr>
          <a:lstStyle/>
          <a:p>
            <a:pPr defTabSz="457200"/>
            <a:r>
              <a:rPr lang="en-US" sz="1200" dirty="0">
                <a:solidFill>
                  <a:srgbClr val="7F7F7F"/>
                </a:solidFill>
                <a:latin typeface="Arial"/>
                <a:cs typeface="Arial"/>
              </a:rPr>
              <a:t>A. Esquivel, D. </a:t>
            </a:r>
            <a:r>
              <a:rPr lang="en-US" sz="1200" dirty="0" err="1">
                <a:solidFill>
                  <a:srgbClr val="7F7F7F"/>
                </a:solidFill>
                <a:latin typeface="Arial"/>
                <a:cs typeface="Arial"/>
              </a:rPr>
              <a:t>Kavzak</a:t>
            </a:r>
            <a:r>
              <a:rPr lang="en-US" sz="1200" dirty="0">
                <a:solidFill>
                  <a:srgbClr val="7F7F7F"/>
                </a:solidFill>
                <a:latin typeface="Arial"/>
                <a:cs typeface="Arial"/>
              </a:rPr>
              <a:t> </a:t>
            </a:r>
            <a:r>
              <a:rPr lang="en-US" sz="1200" dirty="0" err="1">
                <a:solidFill>
                  <a:srgbClr val="7F7F7F"/>
                </a:solidFill>
                <a:latin typeface="Arial"/>
                <a:cs typeface="Arial"/>
              </a:rPr>
              <a:t>Ufuktepe</a:t>
            </a:r>
            <a:r>
              <a:rPr lang="en-US" sz="1200" dirty="0">
                <a:solidFill>
                  <a:srgbClr val="7F7F7F"/>
                </a:solidFill>
                <a:latin typeface="Arial"/>
                <a:cs typeface="Arial"/>
              </a:rPr>
              <a:t>, R. </a:t>
            </a:r>
            <a:r>
              <a:rPr lang="en-US" sz="1200" dirty="0" err="1">
                <a:solidFill>
                  <a:srgbClr val="7F7F7F"/>
                </a:solidFill>
                <a:latin typeface="Arial"/>
                <a:cs typeface="Arial"/>
              </a:rPr>
              <a:t>Ignatowicz</a:t>
            </a:r>
            <a:r>
              <a:rPr lang="en-US" sz="1200" dirty="0">
                <a:solidFill>
                  <a:srgbClr val="7F7F7F"/>
                </a:solidFill>
                <a:latin typeface="Arial"/>
                <a:cs typeface="Arial"/>
              </a:rPr>
              <a:t>, A. Riddle, C. Qu, P. </a:t>
            </a:r>
            <a:r>
              <a:rPr lang="en-US" sz="1200" dirty="0" err="1">
                <a:solidFill>
                  <a:srgbClr val="7F7F7F"/>
                </a:solidFill>
                <a:latin typeface="Arial"/>
                <a:cs typeface="Arial"/>
              </a:rPr>
              <a:t>Calyam</a:t>
            </a:r>
            <a:r>
              <a:rPr lang="en-US" sz="1200" dirty="0">
                <a:solidFill>
                  <a:srgbClr val="7F7F7F"/>
                </a:solidFill>
                <a:latin typeface="Arial"/>
                <a:cs typeface="Arial"/>
              </a:rPr>
              <a:t>, K. </a:t>
            </a:r>
            <a:r>
              <a:rPr lang="en-US" sz="1200" dirty="0" err="1">
                <a:solidFill>
                  <a:srgbClr val="7F7F7F"/>
                </a:solidFill>
                <a:latin typeface="Arial"/>
                <a:cs typeface="Arial"/>
              </a:rPr>
              <a:t>Palaniappan</a:t>
            </a:r>
            <a:r>
              <a:rPr lang="en-US" sz="1200" dirty="0">
                <a:solidFill>
                  <a:srgbClr val="7F7F7F"/>
                </a:solidFill>
                <a:latin typeface="Arial"/>
                <a:cs typeface="Arial"/>
              </a:rPr>
              <a:t>, “Enhancing Network-edge Connectivity and Computation Security in Drone Video Analytics”, IEEE Applied Imagery Pattern Recognition (AIPR) Workshop, 2020.</a:t>
            </a:r>
          </a:p>
        </p:txBody>
      </p:sp>
      <p:sp>
        <p:nvSpPr>
          <p:cNvPr id="7" name="Slide Number Placeholder 5">
            <a:extLst>
              <a:ext uri="{FF2B5EF4-FFF2-40B4-BE49-F238E27FC236}">
                <a16:creationId xmlns:a16="http://schemas.microsoft.com/office/drawing/2014/main" id="{79972DC3-45AF-2C46-AC4E-1888FB246C3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9D7AA4A4-7C13-F88A-57FB-30A55B3F2019}"/>
              </a:ext>
            </a:extLst>
          </p:cNvPr>
          <p:cNvPicPr>
            <a:picLocks noChangeAspect="1"/>
          </p:cNvPicPr>
          <p:nvPr/>
        </p:nvPicPr>
        <p:blipFill>
          <a:blip r:embed="rId2"/>
          <a:stretch>
            <a:fillRect/>
          </a:stretch>
        </p:blipFill>
        <p:spPr>
          <a:xfrm>
            <a:off x="1524000" y="1800499"/>
            <a:ext cx="9144000" cy="4105293"/>
          </a:xfrm>
          <a:prstGeom prst="rect">
            <a:avLst/>
          </a:prstGeom>
        </p:spPr>
      </p:pic>
    </p:spTree>
    <p:extLst>
      <p:ext uri="{BB962C8B-B14F-4D97-AF65-F5344CB8AC3E}">
        <p14:creationId xmlns:p14="http://schemas.microsoft.com/office/powerpoint/2010/main" val="87414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pic>
        <p:nvPicPr>
          <p:cNvPr id="10" name="Picture 9" descr="testbed_setu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828800"/>
            <a:ext cx="6228722" cy="4068762"/>
          </a:xfrm>
          <a:prstGeom prst="rect">
            <a:avLst/>
          </a:prstGeom>
        </p:spPr>
      </p:pic>
      <p:sp>
        <p:nvSpPr>
          <p:cNvPr id="7" name="Slide Number Placeholder 5">
            <a:extLst>
              <a:ext uri="{FF2B5EF4-FFF2-40B4-BE49-F238E27FC236}">
                <a16:creationId xmlns:a16="http://schemas.microsoft.com/office/drawing/2014/main" id="{4F736A54-33D9-F84B-921E-0CFB26112B9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a:t>
            </a:fld>
            <a:endParaRPr lang="en-US" dirty="0">
              <a:solidFill>
                <a:prstClr val="black">
                  <a:tint val="75000"/>
                </a:prstClr>
              </a:solidFill>
            </a:endParaRPr>
          </a:p>
        </p:txBody>
      </p:sp>
    </p:spTree>
    <p:extLst>
      <p:ext uri="{BB962C8B-B14F-4D97-AF65-F5344CB8AC3E}">
        <p14:creationId xmlns:p14="http://schemas.microsoft.com/office/powerpoint/2010/main" val="309633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Media</a:t>
            </a:r>
            <a:r>
              <a:rPr lang="en-US" dirty="0">
                <a:solidFill>
                  <a:srgbClr val="0000FF"/>
                </a:solidFill>
              </a:rPr>
              <a:t> Application: </a:t>
            </a:r>
            <a:br>
              <a:rPr lang="en-US" dirty="0">
                <a:solidFill>
                  <a:srgbClr val="0000FF"/>
                </a:solidFill>
              </a:rPr>
            </a:br>
            <a:r>
              <a:rPr lang="en-US" dirty="0">
                <a:solidFill>
                  <a:srgbClr val="0000FF"/>
                </a:solidFill>
              </a:rPr>
              <a:t>Just-in-time News Feeds</a:t>
            </a:r>
          </a:p>
        </p:txBody>
      </p:sp>
      <p:sp>
        <p:nvSpPr>
          <p:cNvPr id="4" name="Content Placeholder 3"/>
          <p:cNvSpPr>
            <a:spLocks noGrp="1"/>
          </p:cNvSpPr>
          <p:nvPr>
            <p:ph idx="1"/>
          </p:nvPr>
        </p:nvSpPr>
        <p:spPr>
          <a:xfrm>
            <a:off x="1981200" y="1295401"/>
            <a:ext cx="8229600" cy="3808952"/>
          </a:xfrm>
        </p:spPr>
        <p:txBody>
          <a:bodyPr>
            <a:normAutofit fontScale="92500"/>
          </a:bodyPr>
          <a:lstStyle/>
          <a:p>
            <a:pPr marL="228600" indent="-228600">
              <a:lnSpc>
                <a:spcPct val="200000"/>
              </a:lnSpc>
              <a:spcBef>
                <a:spcPts val="1000"/>
              </a:spcBef>
            </a:pPr>
            <a:r>
              <a:rPr lang="en-US" sz="2400" dirty="0"/>
              <a:t>Recent shift in news related media consumption trends</a:t>
            </a:r>
          </a:p>
          <a:p>
            <a:pPr marL="685800" lvl="1" indent="-228600">
              <a:lnSpc>
                <a:spcPct val="200000"/>
              </a:lnSpc>
              <a:spcBef>
                <a:spcPts val="500"/>
              </a:spcBef>
              <a:buFont typeface="Arial" panose="020B0604020202020204" pitchFamily="34" charset="0"/>
              <a:buChar char="•"/>
            </a:pPr>
            <a:r>
              <a:rPr lang="en-US" dirty="0"/>
              <a:t>Readers are relying on 'just-in-time news feeds' versus the traditional print medium</a:t>
            </a:r>
          </a:p>
          <a:p>
            <a:pPr marL="228600" indent="-228600">
              <a:lnSpc>
                <a:spcPct val="150000"/>
              </a:lnSpc>
              <a:spcBef>
                <a:spcPts val="1000"/>
              </a:spcBef>
            </a:pPr>
            <a:r>
              <a:rPr lang="en-US" sz="2400" dirty="0"/>
              <a:t>Media companies are offering ‘just-in-time news’ feed service for their subscribers who pay money for ‘premium’ content</a:t>
            </a:r>
          </a:p>
          <a:p>
            <a:pPr marL="685800" lvl="1" indent="-228600">
              <a:lnSpc>
                <a:spcPct val="150000"/>
              </a:lnSpc>
              <a:spcBef>
                <a:spcPts val="500"/>
              </a:spcBef>
              <a:buFont typeface="Arial" panose="020B0604020202020204" pitchFamily="34" charset="0"/>
              <a:buChar char="•"/>
            </a:pPr>
            <a:r>
              <a:rPr lang="en-US" dirty="0"/>
              <a:t>Particularly popular in sectors such as Finance and Health Care</a:t>
            </a:r>
          </a:p>
          <a:p>
            <a:endParaRPr lang="en-US" sz="2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5104352"/>
            <a:ext cx="2076942" cy="1296448"/>
          </a:xfrm>
          <a:prstGeom prst="rect">
            <a:avLst/>
          </a:prstGeom>
        </p:spPr>
      </p:pic>
      <p:pic>
        <p:nvPicPr>
          <p:cNvPr id="8" name="Picture 7"/>
          <p:cNvPicPr>
            <a:picLocks noChangeAspect="1"/>
          </p:cNvPicPr>
          <p:nvPr/>
        </p:nvPicPr>
        <p:blipFill>
          <a:blip r:embed="rId3"/>
          <a:stretch>
            <a:fillRect/>
          </a:stretch>
        </p:blipFill>
        <p:spPr>
          <a:xfrm>
            <a:off x="5410687" y="5564138"/>
            <a:ext cx="1958749" cy="560978"/>
          </a:xfrm>
          <a:prstGeom prst="rect">
            <a:avLst/>
          </a:prstGeom>
        </p:spPr>
      </p:pic>
      <p:pic>
        <p:nvPicPr>
          <p:cNvPr id="9" name="Picture 8"/>
          <p:cNvPicPr>
            <a:picLocks noChangeAspect="1"/>
          </p:cNvPicPr>
          <p:nvPr/>
        </p:nvPicPr>
        <p:blipFill>
          <a:blip r:embed="rId4"/>
          <a:stretch>
            <a:fillRect/>
          </a:stretch>
        </p:blipFill>
        <p:spPr>
          <a:xfrm>
            <a:off x="8143553" y="5303780"/>
            <a:ext cx="957627" cy="957627"/>
          </a:xfrm>
          <a:prstGeom prst="rect">
            <a:avLst/>
          </a:prstGeom>
        </p:spPr>
      </p:pic>
      <p:sp>
        <p:nvSpPr>
          <p:cNvPr id="10" name="Slide Number Placeholder 5">
            <a:extLst>
              <a:ext uri="{FF2B5EF4-FFF2-40B4-BE49-F238E27FC236}">
                <a16:creationId xmlns:a16="http://schemas.microsoft.com/office/drawing/2014/main" id="{AFF3D862-9090-584A-A889-9ADCE6961AE3}"/>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76518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3015</TotalTime>
  <Words>1910</Words>
  <Application>Microsoft Office PowerPoint</Application>
  <PresentationFormat>Widescreen</PresentationFormat>
  <Paragraphs>203</Paragraphs>
  <Slides>23</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Arial Black</vt:lpstr>
      <vt:lpstr>Calibri</vt:lpstr>
      <vt:lpstr>Cambria</vt:lpstr>
      <vt:lpstr>Cambria Math</vt:lpstr>
      <vt:lpstr>Open Sans</vt:lpstr>
      <vt:lpstr>PT Sans Narrow</vt:lpstr>
      <vt:lpstr>Roboto</vt:lpstr>
      <vt:lpstr>Times</vt:lpstr>
      <vt:lpstr>Times New Roman</vt:lpstr>
      <vt:lpstr>Office Theme</vt:lpstr>
      <vt:lpstr>1_Office Theme</vt:lpstr>
      <vt:lpstr>Simple Light</vt:lpstr>
      <vt:lpstr>PowerPoint Presentation</vt:lpstr>
      <vt:lpstr>PowerPoint Presentation</vt:lpstr>
      <vt:lpstr>PowerPoint Presentation</vt:lpstr>
      <vt:lpstr>Critical Application Infrastructures</vt:lpstr>
      <vt:lpstr>Balancing resilience (security) and user experience (performance/usability)</vt:lpstr>
      <vt:lpstr>Lightweight and Flexible Security for IoT-based Public Safety Applications</vt:lpstr>
      <vt:lpstr>Lightweight and Flexible Security for IoT-based Public Safety Applications</vt:lpstr>
      <vt:lpstr>Lightweight and Flexible Security for IoT-based Public Safety Applications</vt:lpstr>
      <vt:lpstr>Media Application:  Just-in-time News Feeds</vt:lpstr>
      <vt:lpstr>Media Application: Anomaly Detection</vt:lpstr>
      <vt:lpstr>Media Application: Anomaly Detection</vt:lpstr>
      <vt:lpstr>Manufacturing Application  Security &amp; Privacy</vt:lpstr>
      <vt:lpstr>Manufacturing App Marketplace  Security Architecture</vt:lpstr>
      <vt:lpstr>SmartGrid Application</vt:lpstr>
      <vt:lpstr>SmartGrid Application</vt:lpstr>
      <vt:lpstr>SmartGrid Security Architecture</vt:lpstr>
      <vt:lpstr>Drone Applications: Security Concerns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32</cp:revision>
  <dcterms:created xsi:type="dcterms:W3CDTF">2022-11-16T16:52:58Z</dcterms:created>
  <dcterms:modified xsi:type="dcterms:W3CDTF">2025-04-02T19:29:59Z</dcterms:modified>
</cp:coreProperties>
</file>